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83" r:id="rId3"/>
    <p:sldId id="311" r:id="rId4"/>
    <p:sldId id="286" r:id="rId5"/>
    <p:sldId id="287" r:id="rId6"/>
    <p:sldId id="289" r:id="rId7"/>
    <p:sldId id="291" r:id="rId8"/>
    <p:sldId id="293" r:id="rId9"/>
    <p:sldId id="309" r:id="rId10"/>
    <p:sldId id="294" r:id="rId11"/>
    <p:sldId id="303" r:id="rId12"/>
    <p:sldId id="304" r:id="rId13"/>
    <p:sldId id="306" r:id="rId14"/>
    <p:sldId id="30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2" d="100"/>
          <a:sy n="72" d="100"/>
        </p:scale>
        <p:origin x="-111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детей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 в Microsoft Office PowerPoint]Лист1'!$C$13</c:f>
              <c:strCache>
                <c:ptCount val="1"/>
                <c:pt idx="0">
                  <c:v>количествотдетей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'[Диаграмма в Microsoft Office PowerPoint]Лист1'!$B$14:$B$15</c:f>
              <c:strCache>
                <c:ptCount val="2"/>
                <c:pt idx="0">
                  <c:v>физиологически незрелые</c:v>
                </c:pt>
                <c:pt idx="1">
                  <c:v>здоровые</c:v>
                </c:pt>
              </c:strCache>
            </c:strRef>
          </c:cat>
          <c:val>
            <c:numRef>
              <c:f>'[Диаграмма в Microsoft Office PowerPoint]Лист1'!$C$14:$C$15</c:f>
              <c:numCache>
                <c:formatCode>0%</c:formatCode>
                <c:ptCount val="2"/>
                <c:pt idx="0">
                  <c:v>0.74000000000000021</c:v>
                </c:pt>
                <c:pt idx="1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</a:t>
            </a:r>
            <a:r>
              <a:rPr lang="ru-RU" baseline="0"/>
              <a:t> детей</a:t>
            </a: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702521180777868E-2"/>
          <c:y val="0.49105579974478292"/>
          <c:w val="0.82072717044698751"/>
          <c:h val="0.411717430814245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'[Диаграмма в Microsoft Office PowerPoint]Лист1'!$B$15:$B$17</c:f>
              <c:strCache>
                <c:ptCount val="3"/>
                <c:pt idx="0">
                  <c:v>здоровые</c:v>
                </c:pt>
                <c:pt idx="1">
                  <c:v>нуждаются в реабилитации</c:v>
                </c:pt>
                <c:pt idx="2">
                  <c:v>нуждаются в коррекционной помощи</c:v>
                </c:pt>
              </c:strCache>
            </c:strRef>
          </c:cat>
          <c:val>
            <c:numRef>
              <c:f>'[Диаграмма в Microsoft Office PowerPoint]Лист1'!$C$15:$C$17</c:f>
              <c:numCache>
                <c:formatCode>0%</c:formatCode>
                <c:ptCount val="3"/>
                <c:pt idx="0">
                  <c:v>0.26</c:v>
                </c:pt>
                <c:pt idx="1">
                  <c:v>0.29000000000000009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EF800-C2D2-4CA6-ABFD-B6BEE9788F5D}" type="doc">
      <dgm:prSet loTypeId="urn:microsoft.com/office/officeart/2005/8/layout/process2" loCatId="process" qsTypeId="urn:microsoft.com/office/officeart/2005/8/quickstyle/simple1" qsCatId="simple" csTypeId="urn:microsoft.com/office/officeart/2005/8/colors/colorful1#1" csCatId="colorful" phldr="1"/>
      <dgm:spPr/>
    </dgm:pt>
    <dgm:pt modelId="{C62E6A80-A87B-4B8D-A376-D49CD57EB42A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Ребенок с ОВЗ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D24DD1-452D-4A95-ABC0-79B0F98D8BCA}" type="parTrans" cxnId="{E847DEDB-82F5-499F-85DC-54BB21B565CD}">
      <dgm:prSet/>
      <dgm:spPr/>
      <dgm:t>
        <a:bodyPr/>
        <a:lstStyle/>
        <a:p>
          <a:endParaRPr lang="ru-RU"/>
        </a:p>
      </dgm:t>
    </dgm:pt>
    <dgm:pt modelId="{7FB99F25-42E2-4816-908A-97273B7E8420}" type="sibTrans" cxnId="{E847DEDB-82F5-499F-85DC-54BB21B565CD}">
      <dgm:prSet/>
      <dgm:spPr/>
      <dgm:t>
        <a:bodyPr/>
        <a:lstStyle/>
        <a:p>
          <a:endParaRPr lang="ru-RU"/>
        </a:p>
      </dgm:t>
    </dgm:pt>
    <dgm:pt modelId="{FD42FBE1-A6CD-46B2-A2FC-94670E8917F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Психические процессы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726E44-7E74-4A2F-9807-C6752BC9E819}" type="parTrans" cxnId="{34A41275-DB45-495B-9CC5-5E59C7896822}">
      <dgm:prSet/>
      <dgm:spPr/>
      <dgm:t>
        <a:bodyPr/>
        <a:lstStyle/>
        <a:p>
          <a:endParaRPr lang="ru-RU"/>
        </a:p>
      </dgm:t>
    </dgm:pt>
    <dgm:pt modelId="{66146CCD-EBE1-4881-AFBA-A936A8BE9653}" type="sibTrans" cxnId="{34A41275-DB45-495B-9CC5-5E59C7896822}">
      <dgm:prSet/>
      <dgm:spPr/>
      <dgm:t>
        <a:bodyPr/>
        <a:lstStyle/>
        <a:p>
          <a:endParaRPr lang="ru-RU"/>
        </a:p>
      </dgm:t>
    </dgm:pt>
    <dgm:pt modelId="{35C8AF50-5D32-4F0C-9B6C-8EE115714332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Трудности в освоении программы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632F0B-B518-4C38-9871-1AC92AE42D08}" type="parTrans" cxnId="{F40261B6-8539-49F4-A269-7844502C21C2}">
      <dgm:prSet/>
      <dgm:spPr/>
      <dgm:t>
        <a:bodyPr/>
        <a:lstStyle/>
        <a:p>
          <a:endParaRPr lang="ru-RU"/>
        </a:p>
      </dgm:t>
    </dgm:pt>
    <dgm:pt modelId="{4983CF93-EC2B-409C-BAB5-C1366527293B}" type="sibTrans" cxnId="{F40261B6-8539-49F4-A269-7844502C21C2}">
      <dgm:prSet/>
      <dgm:spPr/>
      <dgm:t>
        <a:bodyPr/>
        <a:lstStyle/>
        <a:p>
          <a:endParaRPr lang="ru-RU"/>
        </a:p>
      </dgm:t>
    </dgm:pt>
    <dgm:pt modelId="{B35AB228-3039-49F9-AD64-768C0D7E1CEA}" type="pres">
      <dgm:prSet presAssocID="{169EF800-C2D2-4CA6-ABFD-B6BEE9788F5D}" presName="linearFlow" presStyleCnt="0">
        <dgm:presLayoutVars>
          <dgm:resizeHandles val="exact"/>
        </dgm:presLayoutVars>
      </dgm:prSet>
      <dgm:spPr/>
    </dgm:pt>
    <dgm:pt modelId="{B79EE629-23DB-46BB-83B6-5A87BE46EEDC}" type="pres">
      <dgm:prSet presAssocID="{C62E6A80-A87B-4B8D-A376-D49CD57EB4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04775-C6D0-4907-AB64-E25E625F0F67}" type="pres">
      <dgm:prSet presAssocID="{7FB99F25-42E2-4816-908A-97273B7E842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C9E38C6-6BA1-48A7-925F-13D9937F8EDC}" type="pres">
      <dgm:prSet presAssocID="{7FB99F25-42E2-4816-908A-97273B7E842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1C1FF99-CDE2-4315-B133-2FDECD2983D7}" type="pres">
      <dgm:prSet presAssocID="{FD42FBE1-A6CD-46B2-A2FC-94670E8917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83C7D-AD1D-473B-BAF8-982316F99368}" type="pres">
      <dgm:prSet presAssocID="{66146CCD-EBE1-4881-AFBA-A936A8BE965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E1383FE-3D9E-4426-A8AE-1BB89289B2B4}" type="pres">
      <dgm:prSet presAssocID="{66146CCD-EBE1-4881-AFBA-A936A8BE965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65B755C-5C3A-45E5-9211-BFC2573D0F8D}" type="pres">
      <dgm:prSet presAssocID="{35C8AF50-5D32-4F0C-9B6C-8EE1157143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2B4E6B-F278-479D-A8AD-4172CDC85577}" type="presOf" srcId="{7FB99F25-42E2-4816-908A-97273B7E8420}" destId="{5CA04775-C6D0-4907-AB64-E25E625F0F67}" srcOrd="0" destOrd="0" presId="urn:microsoft.com/office/officeart/2005/8/layout/process2"/>
    <dgm:cxn modelId="{4ABE5A13-48BA-4D89-AEBD-1FA51A772F96}" type="presOf" srcId="{66146CCD-EBE1-4881-AFBA-A936A8BE9653}" destId="{BE1383FE-3D9E-4426-A8AE-1BB89289B2B4}" srcOrd="1" destOrd="0" presId="urn:microsoft.com/office/officeart/2005/8/layout/process2"/>
    <dgm:cxn modelId="{37AF2ADC-648F-45A8-8E58-340EE0966C69}" type="presOf" srcId="{169EF800-C2D2-4CA6-ABFD-B6BEE9788F5D}" destId="{B35AB228-3039-49F9-AD64-768C0D7E1CEA}" srcOrd="0" destOrd="0" presId="urn:microsoft.com/office/officeart/2005/8/layout/process2"/>
    <dgm:cxn modelId="{E847DEDB-82F5-499F-85DC-54BB21B565CD}" srcId="{169EF800-C2D2-4CA6-ABFD-B6BEE9788F5D}" destId="{C62E6A80-A87B-4B8D-A376-D49CD57EB42A}" srcOrd="0" destOrd="0" parTransId="{01D24DD1-452D-4A95-ABC0-79B0F98D8BCA}" sibTransId="{7FB99F25-42E2-4816-908A-97273B7E8420}"/>
    <dgm:cxn modelId="{85BE255E-765F-4858-9A75-886643F47BB4}" type="presOf" srcId="{7FB99F25-42E2-4816-908A-97273B7E8420}" destId="{1C9E38C6-6BA1-48A7-925F-13D9937F8EDC}" srcOrd="1" destOrd="0" presId="urn:microsoft.com/office/officeart/2005/8/layout/process2"/>
    <dgm:cxn modelId="{34A41275-DB45-495B-9CC5-5E59C7896822}" srcId="{169EF800-C2D2-4CA6-ABFD-B6BEE9788F5D}" destId="{FD42FBE1-A6CD-46B2-A2FC-94670E8917F6}" srcOrd="1" destOrd="0" parTransId="{D1726E44-7E74-4A2F-9807-C6752BC9E819}" sibTransId="{66146CCD-EBE1-4881-AFBA-A936A8BE9653}"/>
    <dgm:cxn modelId="{F40261B6-8539-49F4-A269-7844502C21C2}" srcId="{169EF800-C2D2-4CA6-ABFD-B6BEE9788F5D}" destId="{35C8AF50-5D32-4F0C-9B6C-8EE115714332}" srcOrd="2" destOrd="0" parTransId="{D3632F0B-B518-4C38-9871-1AC92AE42D08}" sibTransId="{4983CF93-EC2B-409C-BAB5-C1366527293B}"/>
    <dgm:cxn modelId="{8FDAFD1F-0A22-4BA2-A4B5-529D675F643B}" type="presOf" srcId="{C62E6A80-A87B-4B8D-A376-D49CD57EB42A}" destId="{B79EE629-23DB-46BB-83B6-5A87BE46EEDC}" srcOrd="0" destOrd="0" presId="urn:microsoft.com/office/officeart/2005/8/layout/process2"/>
    <dgm:cxn modelId="{72043861-6AFE-4872-8611-6C8860EEDAFD}" type="presOf" srcId="{66146CCD-EBE1-4881-AFBA-A936A8BE9653}" destId="{B1983C7D-AD1D-473B-BAF8-982316F99368}" srcOrd="0" destOrd="0" presId="urn:microsoft.com/office/officeart/2005/8/layout/process2"/>
    <dgm:cxn modelId="{C92FE5F1-66F2-49A3-B7EC-FFF844280037}" type="presOf" srcId="{35C8AF50-5D32-4F0C-9B6C-8EE115714332}" destId="{465B755C-5C3A-45E5-9211-BFC2573D0F8D}" srcOrd="0" destOrd="0" presId="urn:microsoft.com/office/officeart/2005/8/layout/process2"/>
    <dgm:cxn modelId="{98D4D741-F6F4-4265-9C4A-555DECADEE3F}" type="presOf" srcId="{FD42FBE1-A6CD-46B2-A2FC-94670E8917F6}" destId="{C1C1FF99-CDE2-4315-B133-2FDECD2983D7}" srcOrd="0" destOrd="0" presId="urn:microsoft.com/office/officeart/2005/8/layout/process2"/>
    <dgm:cxn modelId="{D0706C61-80A4-4BE0-873E-0550023D85A6}" type="presParOf" srcId="{B35AB228-3039-49F9-AD64-768C0D7E1CEA}" destId="{B79EE629-23DB-46BB-83B6-5A87BE46EEDC}" srcOrd="0" destOrd="0" presId="urn:microsoft.com/office/officeart/2005/8/layout/process2"/>
    <dgm:cxn modelId="{EE41115A-4180-45DA-BFBB-6869307F6C89}" type="presParOf" srcId="{B35AB228-3039-49F9-AD64-768C0D7E1CEA}" destId="{5CA04775-C6D0-4907-AB64-E25E625F0F67}" srcOrd="1" destOrd="0" presId="urn:microsoft.com/office/officeart/2005/8/layout/process2"/>
    <dgm:cxn modelId="{1CB32D1E-BB5F-4D5F-8613-CF805783E717}" type="presParOf" srcId="{5CA04775-C6D0-4907-AB64-E25E625F0F67}" destId="{1C9E38C6-6BA1-48A7-925F-13D9937F8EDC}" srcOrd="0" destOrd="0" presId="urn:microsoft.com/office/officeart/2005/8/layout/process2"/>
    <dgm:cxn modelId="{BE682F18-684F-4AB3-8B67-6FD2F3E2719F}" type="presParOf" srcId="{B35AB228-3039-49F9-AD64-768C0D7E1CEA}" destId="{C1C1FF99-CDE2-4315-B133-2FDECD2983D7}" srcOrd="2" destOrd="0" presId="urn:microsoft.com/office/officeart/2005/8/layout/process2"/>
    <dgm:cxn modelId="{EE7A191C-132A-4E69-8BD0-681918ACE330}" type="presParOf" srcId="{B35AB228-3039-49F9-AD64-768C0D7E1CEA}" destId="{B1983C7D-AD1D-473B-BAF8-982316F99368}" srcOrd="3" destOrd="0" presId="urn:microsoft.com/office/officeart/2005/8/layout/process2"/>
    <dgm:cxn modelId="{6AE1EB72-79C5-427F-A281-3B743D08D70E}" type="presParOf" srcId="{B1983C7D-AD1D-473B-BAF8-982316F99368}" destId="{BE1383FE-3D9E-4426-A8AE-1BB89289B2B4}" srcOrd="0" destOrd="0" presId="urn:microsoft.com/office/officeart/2005/8/layout/process2"/>
    <dgm:cxn modelId="{68513AA9-73BB-4DE9-BFBA-BB481C7E0938}" type="presParOf" srcId="{B35AB228-3039-49F9-AD64-768C0D7E1CEA}" destId="{465B755C-5C3A-45E5-9211-BFC2573D0F8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F9E39-109C-4B18-925C-0FCA9A48FCB6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972D1A7-4E75-4658-8638-4DB9BF47DE3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Этапы сопровождения детей с ОВЗ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5CD9D43-B4FD-4067-9D2C-A1368C5D7C07}" type="parTrans" cxnId="{8DBC5B70-AC38-4AC2-ACB0-ACEEE6B3B918}">
      <dgm:prSet/>
      <dgm:spPr/>
      <dgm:t>
        <a:bodyPr/>
        <a:lstStyle/>
        <a:p>
          <a:endParaRPr lang="ru-RU"/>
        </a:p>
      </dgm:t>
    </dgm:pt>
    <dgm:pt modelId="{3EC8940C-F731-4FA2-8FAD-2EAC21CFE7BF}" type="sibTrans" cxnId="{8DBC5B70-AC38-4AC2-ACB0-ACEEE6B3B918}">
      <dgm:prSet/>
      <dgm:spPr/>
      <dgm:t>
        <a:bodyPr/>
        <a:lstStyle/>
        <a:p>
          <a:endParaRPr lang="ru-RU"/>
        </a:p>
      </dgm:t>
    </dgm:pt>
    <dgm:pt modelId="{49328C57-F662-4730-9E98-18A951FA1F85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Коррекционно-развивающее направление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410669D-7E75-4D39-B088-8B9B2145D71B}" type="parTrans" cxnId="{FDF4F263-83D1-4C03-8B58-87A65E55029C}">
      <dgm:prSet/>
      <dgm:spPr/>
      <dgm:t>
        <a:bodyPr/>
        <a:lstStyle/>
        <a:p>
          <a:endParaRPr lang="ru-RU"/>
        </a:p>
      </dgm:t>
    </dgm:pt>
    <dgm:pt modelId="{3A1C8F20-F635-4A97-B5D8-F77FEC6DCE66}" type="sibTrans" cxnId="{FDF4F263-83D1-4C03-8B58-87A65E55029C}">
      <dgm:prSet/>
      <dgm:spPr/>
      <dgm:t>
        <a:bodyPr/>
        <a:lstStyle/>
        <a:p>
          <a:endParaRPr lang="ru-RU"/>
        </a:p>
      </dgm:t>
    </dgm:pt>
    <dgm:pt modelId="{45DABFD1-7CCE-4353-B9AF-08D69FE546C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Консультационно-просветительское направление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529BBA1-5F91-4430-942E-F8311961FE9C}" type="parTrans" cxnId="{1563D446-828F-4F70-969C-443CC1404EC9}">
      <dgm:prSet/>
      <dgm:spPr/>
      <dgm:t>
        <a:bodyPr/>
        <a:lstStyle/>
        <a:p>
          <a:endParaRPr lang="ru-RU"/>
        </a:p>
      </dgm:t>
    </dgm:pt>
    <dgm:pt modelId="{E4B67FDF-98EC-4DDF-BA90-BB157DFE34B3}" type="sibTrans" cxnId="{1563D446-828F-4F70-969C-443CC1404EC9}">
      <dgm:prSet/>
      <dgm:spPr/>
      <dgm:t>
        <a:bodyPr/>
        <a:lstStyle/>
        <a:p>
          <a:endParaRPr lang="ru-RU"/>
        </a:p>
      </dgm:t>
    </dgm:pt>
    <dgm:pt modelId="{AAAE308D-826F-4BA8-82FE-273974EA997C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Диагностическое направление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0A1C783-5907-48FB-BD6C-2496625BFDFF}" type="sibTrans" cxnId="{6796E5B7-53C8-4D0E-9C01-8F7DC3951154}">
      <dgm:prSet/>
      <dgm:spPr/>
      <dgm:t>
        <a:bodyPr/>
        <a:lstStyle/>
        <a:p>
          <a:endParaRPr lang="ru-RU"/>
        </a:p>
      </dgm:t>
    </dgm:pt>
    <dgm:pt modelId="{68BD1964-D8D7-46BC-95F7-A8A9566DB209}" type="parTrans" cxnId="{6796E5B7-53C8-4D0E-9C01-8F7DC3951154}">
      <dgm:prSet/>
      <dgm:spPr/>
      <dgm:t>
        <a:bodyPr/>
        <a:lstStyle/>
        <a:p>
          <a:endParaRPr lang="ru-RU"/>
        </a:p>
      </dgm:t>
    </dgm:pt>
    <dgm:pt modelId="{FCB32970-8081-40B9-AFBB-4342F917DD03}" type="pres">
      <dgm:prSet presAssocID="{68EF9E39-109C-4B18-925C-0FCA9A48FCB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E590EC-3AC1-45BE-B84C-FEB79D8B5011}" type="pres">
      <dgm:prSet presAssocID="{D972D1A7-4E75-4658-8638-4DB9BF47DE3E}" presName="roof" presStyleLbl="dkBgShp" presStyleIdx="0" presStyleCnt="2"/>
      <dgm:spPr/>
      <dgm:t>
        <a:bodyPr/>
        <a:lstStyle/>
        <a:p>
          <a:endParaRPr lang="ru-RU"/>
        </a:p>
      </dgm:t>
    </dgm:pt>
    <dgm:pt modelId="{9F77EF79-6DF8-4BB1-A1F4-492DBA0D95F8}" type="pres">
      <dgm:prSet presAssocID="{D972D1A7-4E75-4658-8638-4DB9BF47DE3E}" presName="pillars" presStyleCnt="0"/>
      <dgm:spPr/>
    </dgm:pt>
    <dgm:pt modelId="{90DE8869-AC03-4242-89D9-8E2297376CC9}" type="pres">
      <dgm:prSet presAssocID="{D972D1A7-4E75-4658-8638-4DB9BF47DE3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CB811-F9EE-46F5-9D69-975ECC48C012}" type="pres">
      <dgm:prSet presAssocID="{49328C57-F662-4730-9E98-18A951FA1F85}" presName="pillarX" presStyleLbl="node1" presStyleIdx="1" presStyleCnt="3" custLinFactNeighborX="-49" custLinFactNeighborY="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5D364-AF36-4A9A-9958-3AD3C715A9F4}" type="pres">
      <dgm:prSet presAssocID="{45DABFD1-7CCE-4353-B9AF-08D69FE546C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E7B0C-79FC-45D3-882A-A5F0675074B9}" type="pres">
      <dgm:prSet presAssocID="{D972D1A7-4E75-4658-8638-4DB9BF47DE3E}" presName="base" presStyleLbl="dkBgShp" presStyleIdx="1" presStyleCnt="2"/>
      <dgm:spPr/>
    </dgm:pt>
  </dgm:ptLst>
  <dgm:cxnLst>
    <dgm:cxn modelId="{DA1E2A58-86F7-4951-BF32-1E0E91A5D3DE}" type="presOf" srcId="{AAAE308D-826F-4BA8-82FE-273974EA997C}" destId="{90DE8869-AC03-4242-89D9-8E2297376CC9}" srcOrd="0" destOrd="0" presId="urn:microsoft.com/office/officeart/2005/8/layout/hList3"/>
    <dgm:cxn modelId="{8D101EED-326A-4BC8-8CAA-8332DA08E9E5}" type="presOf" srcId="{D972D1A7-4E75-4658-8638-4DB9BF47DE3E}" destId="{7CE590EC-3AC1-45BE-B84C-FEB79D8B5011}" srcOrd="0" destOrd="0" presId="urn:microsoft.com/office/officeart/2005/8/layout/hList3"/>
    <dgm:cxn modelId="{6796E5B7-53C8-4D0E-9C01-8F7DC3951154}" srcId="{D972D1A7-4E75-4658-8638-4DB9BF47DE3E}" destId="{AAAE308D-826F-4BA8-82FE-273974EA997C}" srcOrd="0" destOrd="0" parTransId="{68BD1964-D8D7-46BC-95F7-A8A9566DB209}" sibTransId="{60A1C783-5907-48FB-BD6C-2496625BFDFF}"/>
    <dgm:cxn modelId="{7022653F-258E-4853-8AC8-F55D83065887}" type="presOf" srcId="{45DABFD1-7CCE-4353-B9AF-08D69FE546CF}" destId="{F895D364-AF36-4A9A-9958-3AD3C715A9F4}" srcOrd="0" destOrd="0" presId="urn:microsoft.com/office/officeart/2005/8/layout/hList3"/>
    <dgm:cxn modelId="{8DBC5B70-AC38-4AC2-ACB0-ACEEE6B3B918}" srcId="{68EF9E39-109C-4B18-925C-0FCA9A48FCB6}" destId="{D972D1A7-4E75-4658-8638-4DB9BF47DE3E}" srcOrd="0" destOrd="0" parTransId="{15CD9D43-B4FD-4067-9D2C-A1368C5D7C07}" sibTransId="{3EC8940C-F731-4FA2-8FAD-2EAC21CFE7BF}"/>
    <dgm:cxn modelId="{FDF4F263-83D1-4C03-8B58-87A65E55029C}" srcId="{D972D1A7-4E75-4658-8638-4DB9BF47DE3E}" destId="{49328C57-F662-4730-9E98-18A951FA1F85}" srcOrd="1" destOrd="0" parTransId="{B410669D-7E75-4D39-B088-8B9B2145D71B}" sibTransId="{3A1C8F20-F635-4A97-B5D8-F77FEC6DCE66}"/>
    <dgm:cxn modelId="{9B8B5137-2136-47B1-AF91-128FD9D941CD}" type="presOf" srcId="{68EF9E39-109C-4B18-925C-0FCA9A48FCB6}" destId="{FCB32970-8081-40B9-AFBB-4342F917DD03}" srcOrd="0" destOrd="0" presId="urn:microsoft.com/office/officeart/2005/8/layout/hList3"/>
    <dgm:cxn modelId="{1563D446-828F-4F70-969C-443CC1404EC9}" srcId="{D972D1A7-4E75-4658-8638-4DB9BF47DE3E}" destId="{45DABFD1-7CCE-4353-B9AF-08D69FE546CF}" srcOrd="2" destOrd="0" parTransId="{4529BBA1-5F91-4430-942E-F8311961FE9C}" sibTransId="{E4B67FDF-98EC-4DDF-BA90-BB157DFE34B3}"/>
    <dgm:cxn modelId="{E395C654-B6F5-458F-ABA9-418458B8747C}" type="presOf" srcId="{49328C57-F662-4730-9E98-18A951FA1F85}" destId="{554CB811-F9EE-46F5-9D69-975ECC48C012}" srcOrd="0" destOrd="0" presId="urn:microsoft.com/office/officeart/2005/8/layout/hList3"/>
    <dgm:cxn modelId="{249E592C-7D4E-4D0A-93C9-1F0D5409579E}" type="presParOf" srcId="{FCB32970-8081-40B9-AFBB-4342F917DD03}" destId="{7CE590EC-3AC1-45BE-B84C-FEB79D8B5011}" srcOrd="0" destOrd="0" presId="urn:microsoft.com/office/officeart/2005/8/layout/hList3"/>
    <dgm:cxn modelId="{0614D95B-B827-4A7C-9AE9-7C12AFD36310}" type="presParOf" srcId="{FCB32970-8081-40B9-AFBB-4342F917DD03}" destId="{9F77EF79-6DF8-4BB1-A1F4-492DBA0D95F8}" srcOrd="1" destOrd="0" presId="urn:microsoft.com/office/officeart/2005/8/layout/hList3"/>
    <dgm:cxn modelId="{F9695A43-C8A7-4E22-BAA3-FF93C416426C}" type="presParOf" srcId="{9F77EF79-6DF8-4BB1-A1F4-492DBA0D95F8}" destId="{90DE8869-AC03-4242-89D9-8E2297376CC9}" srcOrd="0" destOrd="0" presId="urn:microsoft.com/office/officeart/2005/8/layout/hList3"/>
    <dgm:cxn modelId="{B1C6A348-C7A2-42B3-9667-3DB9D22DDBB6}" type="presParOf" srcId="{9F77EF79-6DF8-4BB1-A1F4-492DBA0D95F8}" destId="{554CB811-F9EE-46F5-9D69-975ECC48C012}" srcOrd="1" destOrd="0" presId="urn:microsoft.com/office/officeart/2005/8/layout/hList3"/>
    <dgm:cxn modelId="{8F86CB0A-7E0F-489C-8DA3-CAA3DF199868}" type="presParOf" srcId="{9F77EF79-6DF8-4BB1-A1F4-492DBA0D95F8}" destId="{F895D364-AF36-4A9A-9958-3AD3C715A9F4}" srcOrd="2" destOrd="0" presId="urn:microsoft.com/office/officeart/2005/8/layout/hList3"/>
    <dgm:cxn modelId="{FD2E22C9-B167-41D2-9D41-07A125CFE66D}" type="presParOf" srcId="{FCB32970-8081-40B9-AFBB-4342F917DD03}" destId="{506E7B0C-79FC-45D3-882A-A5F0675074B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A316E1-4E46-4EE4-AB7B-DA46796AFF3F}" type="doc">
      <dgm:prSet loTypeId="urn:microsoft.com/office/officeart/2005/8/layout/vList4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CA37664-0F8E-4329-8F5B-A0FB891A30E6}">
      <dgm:prSet phldrT="[Текст]" custT="1"/>
      <dgm:spPr/>
      <dgm:t>
        <a:bodyPr/>
        <a:lstStyle/>
        <a:p>
          <a:r>
            <a:rPr lang="ru-RU" sz="2300" b="1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rPr>
            <a:t>Обсуждение на </a:t>
          </a:r>
          <a:r>
            <a:rPr lang="ru-RU" sz="2300" b="1" dirty="0" err="1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rPr>
            <a:t>ПМПк</a:t>
          </a:r>
          <a:r>
            <a:rPr lang="ru-RU" sz="2300" b="1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rPr>
            <a:t> полученных результатов обследования с целью получения целостной информации о развитии каждого ребенка с ОВЗ.  </a:t>
          </a:r>
          <a:endParaRPr lang="ru-RU" sz="2300" dirty="0"/>
        </a:p>
      </dgm:t>
    </dgm:pt>
    <dgm:pt modelId="{C4EA1C98-0908-482D-A311-2572011A5EF8}" type="parTrans" cxnId="{E24923A4-E2B6-4722-A563-BD5CFADDEF9F}">
      <dgm:prSet/>
      <dgm:spPr/>
      <dgm:t>
        <a:bodyPr/>
        <a:lstStyle/>
        <a:p>
          <a:endParaRPr lang="ru-RU"/>
        </a:p>
      </dgm:t>
    </dgm:pt>
    <dgm:pt modelId="{A0A9478F-CA56-4213-BBA7-03F604401D0F}" type="sibTrans" cxnId="{E24923A4-E2B6-4722-A563-BD5CFADDEF9F}">
      <dgm:prSet/>
      <dgm:spPr/>
      <dgm:t>
        <a:bodyPr/>
        <a:lstStyle/>
        <a:p>
          <a:endParaRPr lang="ru-RU"/>
        </a:p>
      </dgm:t>
    </dgm:pt>
    <dgm:pt modelId="{60751775-6460-41E0-8BC3-13B90F1D9EBC}">
      <dgm:prSet custT="1"/>
      <dgm:spPr/>
      <dgm:t>
        <a:bodyPr/>
        <a:lstStyle/>
        <a:p>
          <a:r>
            <a:rPr lang="ru-RU" sz="2000" b="1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rPr>
            <a:t>Определение комплекса коррекционно-развивающих мероприятий в соответствии с приоритетными задачами на каждом этапе коррекционной работы с детьми с ОВЗ с распределением обязанностей каждого специалиста, воспитателей и родителей. </a:t>
          </a:r>
          <a:endParaRPr lang="ru-RU" sz="2000" dirty="0">
            <a:latin typeface="+mn-lt"/>
          </a:endParaRPr>
        </a:p>
      </dgm:t>
    </dgm:pt>
    <dgm:pt modelId="{95899517-37E2-43B2-89D8-D3BBBAF5DA27}" type="parTrans" cxnId="{23887190-2841-49F0-9F67-FAE1CC3F313A}">
      <dgm:prSet/>
      <dgm:spPr/>
      <dgm:t>
        <a:bodyPr/>
        <a:lstStyle/>
        <a:p>
          <a:endParaRPr lang="ru-RU"/>
        </a:p>
      </dgm:t>
    </dgm:pt>
    <dgm:pt modelId="{207A31E4-1658-48E1-8103-69CCB6A5559E}" type="sibTrans" cxnId="{23887190-2841-49F0-9F67-FAE1CC3F313A}">
      <dgm:prSet/>
      <dgm:spPr/>
      <dgm:t>
        <a:bodyPr/>
        <a:lstStyle/>
        <a:p>
          <a:endParaRPr lang="ru-RU"/>
        </a:p>
      </dgm:t>
    </dgm:pt>
    <dgm:pt modelId="{8AA6E7D3-5B74-4F03-8507-C7038C653848}">
      <dgm:prSet/>
      <dgm:spPr/>
      <dgm:t>
        <a:bodyPr/>
        <a:lstStyle/>
        <a:p>
          <a:r>
            <a:rPr lang="ru-RU" b="1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rPr>
            <a:t>Выявление индивидуальных особенностей и возможностей детей с ОВЗ каждым специалистом по своему направлению.</a:t>
          </a:r>
          <a:endParaRPr lang="ru-RU" dirty="0">
            <a:latin typeface="+mn-lt"/>
          </a:endParaRPr>
        </a:p>
      </dgm:t>
    </dgm:pt>
    <dgm:pt modelId="{E6A1C288-BB69-4131-A77D-F88DF72964FE}" type="parTrans" cxnId="{ED69FC7C-20F9-4BD9-82CC-69C82EE4347E}">
      <dgm:prSet/>
      <dgm:spPr/>
      <dgm:t>
        <a:bodyPr/>
        <a:lstStyle/>
        <a:p>
          <a:endParaRPr lang="ru-RU"/>
        </a:p>
      </dgm:t>
    </dgm:pt>
    <dgm:pt modelId="{9F8EA04D-A2A6-456C-B176-CB3AA5DCB514}" type="sibTrans" cxnId="{ED69FC7C-20F9-4BD9-82CC-69C82EE4347E}">
      <dgm:prSet/>
      <dgm:spPr/>
      <dgm:t>
        <a:bodyPr/>
        <a:lstStyle/>
        <a:p>
          <a:endParaRPr lang="ru-RU"/>
        </a:p>
      </dgm:t>
    </dgm:pt>
    <dgm:pt modelId="{E1BD3A72-17E1-422A-AA8C-4C19E04BF5F5}" type="pres">
      <dgm:prSet presAssocID="{E2A316E1-4E46-4EE4-AB7B-DA46796AFF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FAB61-1187-47C1-9F93-802611F68328}" type="pres">
      <dgm:prSet presAssocID="{0CA37664-0F8E-4329-8F5B-A0FB891A30E6}" presName="comp" presStyleCnt="0"/>
      <dgm:spPr/>
    </dgm:pt>
    <dgm:pt modelId="{89D7970C-0DCC-451A-8A96-A35E650057AB}" type="pres">
      <dgm:prSet presAssocID="{0CA37664-0F8E-4329-8F5B-A0FB891A30E6}" presName="box" presStyleLbl="node1" presStyleIdx="0" presStyleCnt="3"/>
      <dgm:spPr/>
      <dgm:t>
        <a:bodyPr/>
        <a:lstStyle/>
        <a:p>
          <a:endParaRPr lang="ru-RU"/>
        </a:p>
      </dgm:t>
    </dgm:pt>
    <dgm:pt modelId="{B915D711-CCEE-450D-9CCA-14AA435D8033}" type="pres">
      <dgm:prSet presAssocID="{0CA37664-0F8E-4329-8F5B-A0FB891A30E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AF04EF-1278-4CFF-8FB5-367A44386FC2}" type="pres">
      <dgm:prSet presAssocID="{0CA37664-0F8E-4329-8F5B-A0FB891A30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65B61-119B-4C7B-BFA6-52B20F323C6F}" type="pres">
      <dgm:prSet presAssocID="{A0A9478F-CA56-4213-BBA7-03F604401D0F}" presName="spacer" presStyleCnt="0"/>
      <dgm:spPr/>
    </dgm:pt>
    <dgm:pt modelId="{2248A8E9-937F-4C51-A93F-9B3875DAF7BE}" type="pres">
      <dgm:prSet presAssocID="{8AA6E7D3-5B74-4F03-8507-C7038C653848}" presName="comp" presStyleCnt="0"/>
      <dgm:spPr/>
    </dgm:pt>
    <dgm:pt modelId="{8AD5AF56-1B48-411E-82BE-9A1316D7F0B7}" type="pres">
      <dgm:prSet presAssocID="{8AA6E7D3-5B74-4F03-8507-C7038C653848}" presName="box" presStyleLbl="node1" presStyleIdx="1" presStyleCnt="3"/>
      <dgm:spPr/>
      <dgm:t>
        <a:bodyPr/>
        <a:lstStyle/>
        <a:p>
          <a:endParaRPr lang="ru-RU"/>
        </a:p>
      </dgm:t>
    </dgm:pt>
    <dgm:pt modelId="{72498E8E-9664-4D9C-8EB2-1248AA74407B}" type="pres">
      <dgm:prSet presAssocID="{8AA6E7D3-5B74-4F03-8507-C7038C653848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5BC806-0123-4076-8AA4-6B695FB2DA19}" type="pres">
      <dgm:prSet presAssocID="{8AA6E7D3-5B74-4F03-8507-C7038C65384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CC7AA-EAF7-454F-94F8-461901299D29}" type="pres">
      <dgm:prSet presAssocID="{9F8EA04D-A2A6-456C-B176-CB3AA5DCB514}" presName="spacer" presStyleCnt="0"/>
      <dgm:spPr/>
    </dgm:pt>
    <dgm:pt modelId="{3E9EC2B1-4C5E-43A5-9F02-486EEC61D7A7}" type="pres">
      <dgm:prSet presAssocID="{60751775-6460-41E0-8BC3-13B90F1D9EBC}" presName="comp" presStyleCnt="0"/>
      <dgm:spPr/>
    </dgm:pt>
    <dgm:pt modelId="{C6BE821F-36C9-4C46-A526-C71FD40C5888}" type="pres">
      <dgm:prSet presAssocID="{60751775-6460-41E0-8BC3-13B90F1D9EBC}" presName="box" presStyleLbl="node1" presStyleIdx="2" presStyleCnt="3"/>
      <dgm:spPr/>
      <dgm:t>
        <a:bodyPr/>
        <a:lstStyle/>
        <a:p>
          <a:endParaRPr lang="ru-RU"/>
        </a:p>
      </dgm:t>
    </dgm:pt>
    <dgm:pt modelId="{2D1C5235-F47E-42E6-9F61-58B9CC8B7315}" type="pres">
      <dgm:prSet presAssocID="{60751775-6460-41E0-8BC3-13B90F1D9EBC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5B5564-4658-4178-AAF2-8C2A156974B7}" type="pres">
      <dgm:prSet presAssocID="{60751775-6460-41E0-8BC3-13B90F1D9EB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6B97C5-1D73-435A-9E55-A8B96D80E65A}" type="presOf" srcId="{0CA37664-0F8E-4329-8F5B-A0FB891A30E6}" destId="{8EAF04EF-1278-4CFF-8FB5-367A44386FC2}" srcOrd="1" destOrd="0" presId="urn:microsoft.com/office/officeart/2005/8/layout/vList4#1"/>
    <dgm:cxn modelId="{23887190-2841-49F0-9F67-FAE1CC3F313A}" srcId="{E2A316E1-4E46-4EE4-AB7B-DA46796AFF3F}" destId="{60751775-6460-41E0-8BC3-13B90F1D9EBC}" srcOrd="2" destOrd="0" parTransId="{95899517-37E2-43B2-89D8-D3BBBAF5DA27}" sibTransId="{207A31E4-1658-48E1-8103-69CCB6A5559E}"/>
    <dgm:cxn modelId="{A889D777-202C-4031-9632-0B7D828DE89E}" type="presOf" srcId="{8AA6E7D3-5B74-4F03-8507-C7038C653848}" destId="{8AD5AF56-1B48-411E-82BE-9A1316D7F0B7}" srcOrd="0" destOrd="0" presId="urn:microsoft.com/office/officeart/2005/8/layout/vList4#1"/>
    <dgm:cxn modelId="{CBBA8CE5-68B5-404D-ACB9-93BEA03ADC2B}" type="presOf" srcId="{0CA37664-0F8E-4329-8F5B-A0FB891A30E6}" destId="{89D7970C-0DCC-451A-8A96-A35E650057AB}" srcOrd="0" destOrd="0" presId="urn:microsoft.com/office/officeart/2005/8/layout/vList4#1"/>
    <dgm:cxn modelId="{CEEDA23F-0DEB-452B-8E5E-E19281525E52}" type="presOf" srcId="{8AA6E7D3-5B74-4F03-8507-C7038C653848}" destId="{075BC806-0123-4076-8AA4-6B695FB2DA19}" srcOrd="1" destOrd="0" presId="urn:microsoft.com/office/officeart/2005/8/layout/vList4#1"/>
    <dgm:cxn modelId="{ED69FC7C-20F9-4BD9-82CC-69C82EE4347E}" srcId="{E2A316E1-4E46-4EE4-AB7B-DA46796AFF3F}" destId="{8AA6E7D3-5B74-4F03-8507-C7038C653848}" srcOrd="1" destOrd="0" parTransId="{E6A1C288-BB69-4131-A77D-F88DF72964FE}" sibTransId="{9F8EA04D-A2A6-456C-B176-CB3AA5DCB514}"/>
    <dgm:cxn modelId="{8B02BA08-448D-4683-81C0-43D49187D4BD}" type="presOf" srcId="{E2A316E1-4E46-4EE4-AB7B-DA46796AFF3F}" destId="{E1BD3A72-17E1-422A-AA8C-4C19E04BF5F5}" srcOrd="0" destOrd="0" presId="urn:microsoft.com/office/officeart/2005/8/layout/vList4#1"/>
    <dgm:cxn modelId="{17C3E950-9617-43E5-87F5-8F39A0429B99}" type="presOf" srcId="{60751775-6460-41E0-8BC3-13B90F1D9EBC}" destId="{3E5B5564-4658-4178-AAF2-8C2A156974B7}" srcOrd="1" destOrd="0" presId="urn:microsoft.com/office/officeart/2005/8/layout/vList4#1"/>
    <dgm:cxn modelId="{F5274936-2474-423E-BA93-338A801A73CE}" type="presOf" srcId="{60751775-6460-41E0-8BC3-13B90F1D9EBC}" destId="{C6BE821F-36C9-4C46-A526-C71FD40C5888}" srcOrd="0" destOrd="0" presId="urn:microsoft.com/office/officeart/2005/8/layout/vList4#1"/>
    <dgm:cxn modelId="{E24923A4-E2B6-4722-A563-BD5CFADDEF9F}" srcId="{E2A316E1-4E46-4EE4-AB7B-DA46796AFF3F}" destId="{0CA37664-0F8E-4329-8F5B-A0FB891A30E6}" srcOrd="0" destOrd="0" parTransId="{C4EA1C98-0908-482D-A311-2572011A5EF8}" sibTransId="{A0A9478F-CA56-4213-BBA7-03F604401D0F}"/>
    <dgm:cxn modelId="{1B028CCB-E816-47BD-ADD5-D62216AA83AD}" type="presParOf" srcId="{E1BD3A72-17E1-422A-AA8C-4C19E04BF5F5}" destId="{2B3FAB61-1187-47C1-9F93-802611F68328}" srcOrd="0" destOrd="0" presId="urn:microsoft.com/office/officeart/2005/8/layout/vList4#1"/>
    <dgm:cxn modelId="{98738DCC-FDA1-4ED1-B080-4F63B62C4EB5}" type="presParOf" srcId="{2B3FAB61-1187-47C1-9F93-802611F68328}" destId="{89D7970C-0DCC-451A-8A96-A35E650057AB}" srcOrd="0" destOrd="0" presId="urn:microsoft.com/office/officeart/2005/8/layout/vList4#1"/>
    <dgm:cxn modelId="{E183A0AF-3233-4D22-900B-F3ED8D53C53F}" type="presParOf" srcId="{2B3FAB61-1187-47C1-9F93-802611F68328}" destId="{B915D711-CCEE-450D-9CCA-14AA435D8033}" srcOrd="1" destOrd="0" presId="urn:microsoft.com/office/officeart/2005/8/layout/vList4#1"/>
    <dgm:cxn modelId="{D29C5401-E9C3-453C-85E5-200E477CB017}" type="presParOf" srcId="{2B3FAB61-1187-47C1-9F93-802611F68328}" destId="{8EAF04EF-1278-4CFF-8FB5-367A44386FC2}" srcOrd="2" destOrd="0" presId="urn:microsoft.com/office/officeart/2005/8/layout/vList4#1"/>
    <dgm:cxn modelId="{4C21F929-4067-4372-A2E4-3EE1CD90CDF3}" type="presParOf" srcId="{E1BD3A72-17E1-422A-AA8C-4C19E04BF5F5}" destId="{BF065B61-119B-4C7B-BFA6-52B20F323C6F}" srcOrd="1" destOrd="0" presId="urn:microsoft.com/office/officeart/2005/8/layout/vList4#1"/>
    <dgm:cxn modelId="{C69E6F1F-5760-429B-AE25-AD41A3A48936}" type="presParOf" srcId="{E1BD3A72-17E1-422A-AA8C-4C19E04BF5F5}" destId="{2248A8E9-937F-4C51-A93F-9B3875DAF7BE}" srcOrd="2" destOrd="0" presId="urn:microsoft.com/office/officeart/2005/8/layout/vList4#1"/>
    <dgm:cxn modelId="{7A62AAD6-9481-4CD2-9E9E-39B6F6CBCC34}" type="presParOf" srcId="{2248A8E9-937F-4C51-A93F-9B3875DAF7BE}" destId="{8AD5AF56-1B48-411E-82BE-9A1316D7F0B7}" srcOrd="0" destOrd="0" presId="urn:microsoft.com/office/officeart/2005/8/layout/vList4#1"/>
    <dgm:cxn modelId="{E3AD0813-2D6D-489E-8D1D-896D8E4A8275}" type="presParOf" srcId="{2248A8E9-937F-4C51-A93F-9B3875DAF7BE}" destId="{72498E8E-9664-4D9C-8EB2-1248AA74407B}" srcOrd="1" destOrd="0" presId="urn:microsoft.com/office/officeart/2005/8/layout/vList4#1"/>
    <dgm:cxn modelId="{11AAC869-94B1-43BA-B674-B7F157D44C8A}" type="presParOf" srcId="{2248A8E9-937F-4C51-A93F-9B3875DAF7BE}" destId="{075BC806-0123-4076-8AA4-6B695FB2DA19}" srcOrd="2" destOrd="0" presId="urn:microsoft.com/office/officeart/2005/8/layout/vList4#1"/>
    <dgm:cxn modelId="{B28B8772-5D05-44B3-A54E-006AF2A00158}" type="presParOf" srcId="{E1BD3A72-17E1-422A-AA8C-4C19E04BF5F5}" destId="{250CC7AA-EAF7-454F-94F8-461901299D29}" srcOrd="3" destOrd="0" presId="urn:microsoft.com/office/officeart/2005/8/layout/vList4#1"/>
    <dgm:cxn modelId="{16F8629A-A4F1-419F-8F3C-4634562D107A}" type="presParOf" srcId="{E1BD3A72-17E1-422A-AA8C-4C19E04BF5F5}" destId="{3E9EC2B1-4C5E-43A5-9F02-486EEC61D7A7}" srcOrd="4" destOrd="0" presId="urn:microsoft.com/office/officeart/2005/8/layout/vList4#1"/>
    <dgm:cxn modelId="{AE57D3AF-5C34-49D2-A9F8-B9373A65849A}" type="presParOf" srcId="{3E9EC2B1-4C5E-43A5-9F02-486EEC61D7A7}" destId="{C6BE821F-36C9-4C46-A526-C71FD40C5888}" srcOrd="0" destOrd="0" presId="urn:microsoft.com/office/officeart/2005/8/layout/vList4#1"/>
    <dgm:cxn modelId="{75A786A2-1265-4498-91F2-EEB223B62FAA}" type="presParOf" srcId="{3E9EC2B1-4C5E-43A5-9F02-486EEC61D7A7}" destId="{2D1C5235-F47E-42E6-9F61-58B9CC8B7315}" srcOrd="1" destOrd="0" presId="urn:microsoft.com/office/officeart/2005/8/layout/vList4#1"/>
    <dgm:cxn modelId="{498D2423-BDBE-4F5C-93D2-37F9411FB530}" type="presParOf" srcId="{3E9EC2B1-4C5E-43A5-9F02-486EEC61D7A7}" destId="{3E5B5564-4658-4178-AAF2-8C2A156974B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E629-23DB-46BB-83B6-5A87BE46EEDC}">
      <dsp:nvSpPr>
        <dsp:cNvPr id="0" name=""/>
        <dsp:cNvSpPr/>
      </dsp:nvSpPr>
      <dsp:spPr>
        <a:xfrm>
          <a:off x="2590823" y="0"/>
          <a:ext cx="3047953" cy="1131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Ребенок с ОВЗ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3963" y="33140"/>
        <a:ext cx="2981673" cy="1065210"/>
      </dsp:txXfrm>
    </dsp:sp>
    <dsp:sp modelId="{5CA04775-C6D0-4907-AB64-E25E625F0F67}">
      <dsp:nvSpPr>
        <dsp:cNvPr id="0" name=""/>
        <dsp:cNvSpPr/>
      </dsp:nvSpPr>
      <dsp:spPr>
        <a:xfrm rot="5400000">
          <a:off x="39026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3962049" y="1202209"/>
        <a:ext cx="305502" cy="297016"/>
      </dsp:txXfrm>
    </dsp:sp>
    <dsp:sp modelId="{C1C1FF99-CDE2-4315-B133-2FDECD2983D7}">
      <dsp:nvSpPr>
        <dsp:cNvPr id="0" name=""/>
        <dsp:cNvSpPr/>
      </dsp:nvSpPr>
      <dsp:spPr>
        <a:xfrm>
          <a:off x="2590823" y="1697236"/>
          <a:ext cx="3047953" cy="1131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Психические процессы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3963" y="1730376"/>
        <a:ext cx="2981673" cy="1065210"/>
      </dsp:txXfrm>
    </dsp:sp>
    <dsp:sp modelId="{B1983C7D-AD1D-473B-BAF8-982316F99368}">
      <dsp:nvSpPr>
        <dsp:cNvPr id="0" name=""/>
        <dsp:cNvSpPr/>
      </dsp:nvSpPr>
      <dsp:spPr>
        <a:xfrm rot="5400000">
          <a:off x="39026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3962049" y="2899445"/>
        <a:ext cx="305502" cy="297016"/>
      </dsp:txXfrm>
    </dsp:sp>
    <dsp:sp modelId="{465B755C-5C3A-45E5-9211-BFC2573D0F8D}">
      <dsp:nvSpPr>
        <dsp:cNvPr id="0" name=""/>
        <dsp:cNvSpPr/>
      </dsp:nvSpPr>
      <dsp:spPr>
        <a:xfrm>
          <a:off x="2590823" y="3394472"/>
          <a:ext cx="3047953" cy="11314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Трудности в освоении программы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3963" y="3427612"/>
        <a:ext cx="2981673" cy="1065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09EAB-5EF6-4E6A-91B4-1FF03F14294E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E9D5F-BE10-4EE6-9FAD-B8495C482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5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9D5F-BE10-4EE6-9FAD-B8495C48220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B99D-A358-402C-9ADA-75BF74E03C2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9C07-33C7-4F0D-9486-9180C3D40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B99D-A358-402C-9ADA-75BF74E03C2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9C07-33C7-4F0D-9486-9180C3D40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B99D-A358-402C-9ADA-75BF74E03C2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9C07-33C7-4F0D-9486-9180C3D40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B99D-A358-402C-9ADA-75BF74E03C2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9C07-33C7-4F0D-9486-9180C3D40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B99D-A358-402C-9ADA-75BF74E03C2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9C07-33C7-4F0D-9486-9180C3D40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B99D-A358-402C-9ADA-75BF74E03C2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9C07-33C7-4F0D-9486-9180C3D40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B99D-A358-402C-9ADA-75BF74E03C2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9C07-33C7-4F0D-9486-9180C3D40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B99D-A358-402C-9ADA-75BF74E03C2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9C07-33C7-4F0D-9486-9180C3D40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B99D-A358-402C-9ADA-75BF74E03C2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9C07-33C7-4F0D-9486-9180C3D40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B99D-A358-402C-9ADA-75BF74E03C2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9C07-33C7-4F0D-9486-9180C3D40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B99D-A358-402C-9ADA-75BF74E03C2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9C07-33C7-4F0D-9486-9180C3D40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B99D-A358-402C-9ADA-75BF74E03C2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9C07-33C7-4F0D-9486-9180C3D40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40;&#1076;&#1084;&#1080;&#1085;\&#1056;&#1072;&#1073;&#1086;&#1095;&#1080;&#1081;%20&#1089;&#1090;&#1086;&#1083;\609965bc70b1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manadvice.ru/motivaciya-deyatelnost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77;&#1090;&#1080;%20&#1089;%20&#1086;&#1074;&#1079;.docx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45;&#1083;&#1077;&#1085;&#1072;\Desktop\&#1076;&#1077;&#1090;&#1080;%20&#1086;&#1074;&#1079;\&#1084;&#1086;&#1077;%20&#1074;&#1099;&#1089;&#1090;&#1091;&#1087;&#1083;&#1077;&#1085;&#1080;&#1077;\&#1079;&#1072;&#1076;&#1072;&#1095;&#1080;%20&#1089;&#1086;&#1087;&#1088;&#1086;&#1074;&#1086;&#1078;&#1076;&#1077;&#1085;&#1080;&#1103;.docx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&#1062;&#1077;&#1083;&#1100;%20&#1055;&#1052;&#1055;&#1082;.docx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09965bc70b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«Детский сад №2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Россияночка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Смоленск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308551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900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Создание системы комплексного сопровождения детей с ОВЗ в детском саду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r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Юденкова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Е.В.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1\Desktop\п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97152"/>
            <a:ext cx="21605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Коррекционная работа  и /или инклюзивное образование должны быть направлены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коррекции нарушений развития различных категорий детей с ограниченными возможностями здоровья, оказание им квалифицированной помощи в освоении Программы;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2) Освоение детьми с ограниченными возможностями здоровья Программы, их разностороннее развитие с учетом возрастных и индивидуальных особенностей и особых образовательных потребностей, социальной адаптации.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ФГОС дошкольного образования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,п.2.11, п.п.2.11.2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принципы обучения детей с ОВЗ: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  <a:hlinkClick r:id="rId2"/>
              </a:rPr>
              <a:t>Мотивация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– необходимо вызывать интерес ребенка к окружающему миру и учебному процессу.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Развитие – важно создать единый процесс сотрудничества и совместной деятельности.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Построение взаимодействия, оказание помощи в приспособлении к условиям окружающего мира.</a:t>
            </a:r>
          </a:p>
          <a:p>
            <a:pPr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Охрана и укрепление здоровья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35688_html_7a5a94f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556792"/>
            <a:ext cx="2555775" cy="16644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260648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От всей души желаем Вам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Всего, всего, хорошего,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 все хорошее, друзья,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Дается нам недешево.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Пусть каждый день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каждый час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Вам новое добудет.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Пусть добрым будет ум у вас,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 сердце — умным будет!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С. Маршак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Irina-Budenok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653136"/>
            <a:ext cx="3024336" cy="2016224"/>
          </a:xfrm>
          <a:prstGeom prst="rect">
            <a:avLst/>
          </a:prstGeom>
          <a:noFill/>
        </p:spPr>
      </p:pic>
      <p:pic>
        <p:nvPicPr>
          <p:cNvPr id="1027" name="Picture 3" descr="C:\Users\Елена\Desktop\image1529645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3024336" cy="2014541"/>
          </a:xfrm>
          <a:prstGeom prst="rect">
            <a:avLst/>
          </a:prstGeom>
          <a:noFill/>
        </p:spPr>
      </p:pic>
      <p:pic>
        <p:nvPicPr>
          <p:cNvPr id="4" name="Picture 3" descr="C:\Users\Елена\Desktop\картинки овз\227471_html_5f3c77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268759"/>
            <a:ext cx="2376264" cy="2572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34" y="1600200"/>
            <a:ext cx="6522531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ЛЕНА ВСЕ\Флешка розочка\Лена новое\Анимашки\Копия солнц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21544">
            <a:off x="71164" y="128472"/>
            <a:ext cx="1676400" cy="17526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365609"/>
            <a:ext cx="74168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особого ребёнка — он закрыт от глаз чужих.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особого ребёнка — допускает лишь своих.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особого ребёнка интересен и пуглив.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особого ребёнка безобразен и красив.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Неуклюж, порою странен, добродушен и открыт.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особого ребёнка иногда он нас страшит.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он агрессивен? Почему не говорит?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особого ребёнка — он закрыт от глаз чужих.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особого ребёнка — допускает лишь своих!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Deti-s-OV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25144"/>
            <a:ext cx="2850763" cy="1907216"/>
          </a:xfrm>
          <a:prstGeom prst="rect">
            <a:avLst/>
          </a:prstGeom>
          <a:noFill/>
        </p:spPr>
      </p:pic>
      <p:pic>
        <p:nvPicPr>
          <p:cNvPr id="1027" name="Picture 3" descr="C:\Users\Елена\Desktop\o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25144"/>
            <a:ext cx="2791345" cy="1895323"/>
          </a:xfrm>
          <a:prstGeom prst="rect">
            <a:avLst/>
          </a:prstGeom>
          <a:noFill/>
        </p:spPr>
      </p:pic>
      <p:pic>
        <p:nvPicPr>
          <p:cNvPr id="6" name="Picture 4" descr="C:\Users\1\Desktop\cropped-doshkolnik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0"/>
            <a:ext cx="482018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260648"/>
          <a:ext cx="4824536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339752" y="2530624"/>
          <a:ext cx="6804248" cy="43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с ОВЗ</a:t>
            </a:r>
            <a:endParaRPr lang="ru-RU" dirty="0"/>
          </a:p>
        </p:txBody>
      </p:sp>
      <p:pic>
        <p:nvPicPr>
          <p:cNvPr id="41986" name="Picture 2" descr="C:\Users\Елена\Desktop\Raznye-vozmozhnos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340768"/>
            <a:ext cx="3842929" cy="2304256"/>
          </a:xfrm>
          <a:prstGeom prst="rect">
            <a:avLst/>
          </a:prstGeom>
          <a:noFill/>
        </p:spPr>
      </p:pic>
      <p:pic>
        <p:nvPicPr>
          <p:cNvPr id="41987" name="Picture 3" descr="C:\Users\Елена\Desktop\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600400" cy="2419134"/>
          </a:xfrm>
          <a:prstGeom prst="rect">
            <a:avLst/>
          </a:prstGeom>
          <a:noFill/>
        </p:spPr>
      </p:pic>
      <p:pic>
        <p:nvPicPr>
          <p:cNvPr id="41988" name="Picture 4" descr="C:\Users\Елена\Desktop\1325835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78918"/>
            <a:ext cx="3528392" cy="2647012"/>
          </a:xfrm>
          <a:prstGeom prst="rect">
            <a:avLst/>
          </a:prstGeom>
          <a:noFill/>
        </p:spPr>
      </p:pic>
      <p:pic>
        <p:nvPicPr>
          <p:cNvPr id="41989" name="Picture 5" descr="C:\Users\Елена\Desktop\1380700992_inval-s-detstva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89040"/>
            <a:ext cx="3816424" cy="2756805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652120" y="931803"/>
            <a:ext cx="17281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6-конечная звезда 9">
            <a:hlinkClick r:id="rId6" action="ppaction://hlinkfile"/>
          </p:cNvPr>
          <p:cNvSpPr/>
          <p:nvPr/>
        </p:nvSpPr>
        <p:spPr>
          <a:xfrm>
            <a:off x="7884368" y="620688"/>
            <a:ext cx="576064" cy="648072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 группе детей с ОВЗ относятся дети следующих категории: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дети с нарушением слуха;</a:t>
            </a:r>
          </a:p>
          <a:p>
            <a:r>
              <a:rPr lang="ru-RU" dirty="0" smtClean="0"/>
              <a:t>дети с нарушением зрения;</a:t>
            </a:r>
          </a:p>
          <a:p>
            <a:r>
              <a:rPr lang="ru-RU" dirty="0" smtClean="0"/>
              <a:t> дети с тяжелыми нарушениями речи;</a:t>
            </a:r>
          </a:p>
          <a:p>
            <a:r>
              <a:rPr lang="ru-RU" dirty="0" smtClean="0"/>
              <a:t>дети с нарушением опорно-двигательного аппарата;</a:t>
            </a:r>
          </a:p>
          <a:p>
            <a:r>
              <a:rPr lang="ru-RU" dirty="0" smtClean="0"/>
              <a:t> дети с задержкой психического развития;</a:t>
            </a:r>
          </a:p>
          <a:p>
            <a:r>
              <a:rPr lang="ru-RU" dirty="0" smtClean="0"/>
              <a:t>дети с нарушением интеллектуального развития;</a:t>
            </a:r>
          </a:p>
          <a:p>
            <a:r>
              <a:rPr lang="ru-RU" dirty="0" smtClean="0"/>
              <a:t>дети с нарушениями развития </a:t>
            </a:r>
            <a:r>
              <a:rPr lang="ru-RU" dirty="0" err="1" smtClean="0"/>
              <a:t>аутического</a:t>
            </a:r>
            <a:r>
              <a:rPr lang="ru-RU" dirty="0" smtClean="0"/>
              <a:t> спектра;</a:t>
            </a:r>
          </a:p>
          <a:p>
            <a:r>
              <a:rPr lang="ru-RU" dirty="0" smtClean="0"/>
              <a:t>дети с комплексными нарушениями развития.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Психолого-педагогический портрет ребенка с ОВЗ</a:t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Способы взаимодействия с детьми с ОВЗ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124744"/>
          <a:ext cx="8136904" cy="5608320"/>
        </p:xfrm>
        <a:graphic>
          <a:graphicData uri="http://schemas.openxmlformats.org/drawingml/2006/table">
            <a:tbl>
              <a:tblPr/>
              <a:tblGrid>
                <a:gridCol w="4068452"/>
                <a:gridCol w="4068452"/>
              </a:tblGrid>
              <a:tr h="321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нтеграция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Инклюзия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6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Внимание направлено на проблемы «особых детей»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Необходимое требование – изменение субъекта (ребенка с проблемами)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Преимущество от этого процесса получают только дети с особыми потребностями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Профессиональная, специальная экспертиза и формальная поддержка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Возможно использование специальных методов обучения и терапия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Ассимиляция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Внимание направлено на всех детей детского сада, школы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Изменяются детский сад, школа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Преимущество получают все дети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Неформальная поддержка и экспертиза воспитателя детского сада, учителя массового класса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Качественное обучение и воспитание всех детей – учеников школы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Трансформация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психолого-педагогического сопровождения – создание условий, способствующих успешной адаптации, реабилитации и личностному росту детей в социуме. </a:t>
            </a:r>
            <a:r>
              <a:rPr lang="ru-RU" sz="3200" u="sng" dirty="0" smtClean="0">
                <a:hlinkClick r:id="rId2"/>
              </a:rPr>
              <a:t/>
            </a:r>
            <a:br>
              <a:rPr lang="ru-RU" sz="3200" u="sng" dirty="0" smtClean="0">
                <a:hlinkClick r:id="rId2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6000" u="sng" dirty="0" smtClean="0">
                <a:hlinkClick r:id="rId2"/>
              </a:rPr>
              <a:t> </a:t>
            </a:r>
            <a:r>
              <a:rPr lang="ru-RU" sz="1100" dirty="0" smtClean="0"/>
              <a:t> 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899592" y="692696"/>
          <a:ext cx="777686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71600" y="4524508"/>
            <a:ext cx="241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лнце 5">
            <a:hlinkClick r:id="rId7" action="ppaction://hlinkfile"/>
          </p:cNvPr>
          <p:cNvSpPr/>
          <p:nvPr/>
        </p:nvSpPr>
        <p:spPr>
          <a:xfrm>
            <a:off x="2627784" y="4221088"/>
            <a:ext cx="648072" cy="576064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346</Words>
  <Application>Microsoft Office PowerPoint</Application>
  <PresentationFormat>Экран (4:3)</PresentationFormat>
  <Paragraphs>62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 бюджетное дошкольное образовательное учреждение  «Детский сад №2 «Россияночка» г. Смоленск </vt:lpstr>
      <vt:lpstr>Презентация PowerPoint</vt:lpstr>
      <vt:lpstr>Презентация PowerPoint</vt:lpstr>
      <vt:lpstr>Дети с ОВЗ</vt:lpstr>
      <vt:lpstr>К группе детей с ОВЗ относятся дети следующих категории: </vt:lpstr>
      <vt:lpstr>Психолого-педагогический портрет ребенка с ОВЗ </vt:lpstr>
      <vt:lpstr>Способы взаимодействия с детьми с ОВЗ</vt:lpstr>
      <vt:lpstr>   Цель психолого-педагогического сопровождения – создание условий, способствующих успешной адаптации, реабилитации и личностному росту детей в социуме.                                                                  </vt:lpstr>
      <vt:lpstr>Презентация PowerPoint</vt:lpstr>
      <vt:lpstr>Функции ПМПк</vt:lpstr>
      <vt:lpstr> Коррекционная работа  и /или инклюзивное образование должны быть направлены на: </vt:lpstr>
      <vt:lpstr>Основные принципы обучения детей с ОВЗ: 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сопровождение в ДОУ</dc:title>
  <dc:creator>Админ</dc:creator>
  <cp:lastModifiedBy>Olga</cp:lastModifiedBy>
  <cp:revision>157</cp:revision>
  <dcterms:created xsi:type="dcterms:W3CDTF">2012-05-29T17:56:21Z</dcterms:created>
  <dcterms:modified xsi:type="dcterms:W3CDTF">2018-11-29T21:31:32Z</dcterms:modified>
</cp:coreProperties>
</file>