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96E5-DB29-4EC8-AEC7-A9357C591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Экосистема- совместное хозяйство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любом хозяйстве может быть </a:t>
            </a:r>
          </a:p>
          <a:p>
            <a:r>
              <a:rPr lang="ru-RU" dirty="0" smtClean="0"/>
              <a:t>Порядок</a:t>
            </a:r>
          </a:p>
          <a:p>
            <a:r>
              <a:rPr lang="ru-RU" dirty="0" smtClean="0"/>
              <a:t>Беспорядок</a:t>
            </a:r>
          </a:p>
          <a:p>
            <a:r>
              <a:rPr lang="ru-RU" dirty="0" smtClean="0"/>
              <a:t>Идеальный порядок…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142976" y="3714752"/>
            <a:ext cx="6000792" cy="17145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 в экосистеме как обстоят дела?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сканирование000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38371" t="37900" r="44185" b="41183"/>
          <a:stretch>
            <a:fillRect/>
          </a:stretch>
        </p:blipFill>
        <p:spPr>
          <a:xfrm>
            <a:off x="0" y="0"/>
            <a:ext cx="4195763" cy="3657600"/>
          </a:xfrm>
          <a:noFill/>
        </p:spPr>
      </p:pic>
      <p:pic>
        <p:nvPicPr>
          <p:cNvPr id="6147" name="Picture 6" descr="сканирование0010"/>
          <p:cNvPicPr>
            <a:picLocks noChangeAspect="1" noChangeArrowheads="1"/>
          </p:cNvPicPr>
          <p:nvPr/>
        </p:nvPicPr>
        <p:blipFill>
          <a:blip r:embed="rId3" cstate="print"/>
          <a:srcRect l="38889" t="45804" r="39809" b="39493"/>
          <a:stretch>
            <a:fillRect/>
          </a:stretch>
        </p:blipFill>
        <p:spPr bwMode="auto">
          <a:xfrm>
            <a:off x="5724525" y="3163888"/>
            <a:ext cx="3240088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4643438" y="357166"/>
            <a:ext cx="3643338" cy="18573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Стр. 18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85720" y="3857628"/>
            <a:ext cx="5643602" cy="242889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Прочитайте диалог Антошки и биолога и определите проблему урока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Где обитают живые организмы и как они связаны друг с другом?</a:t>
            </a:r>
            <a:endParaRPr lang="ru-RU" sz="3600" dirty="0"/>
          </a:p>
        </p:txBody>
      </p:sp>
      <p:pic>
        <p:nvPicPr>
          <p:cNvPr id="6" name="Picture 4" descr="{8CBE97CF-BA8F-4899-A76F-1E13D16F4609}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71612"/>
            <a:ext cx="436157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Открываем новые знания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Стр.18 – работа в парах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Самоконтроль</a:t>
            </a:r>
          </a:p>
          <a:p>
            <a:r>
              <a:rPr lang="ru-RU" dirty="0" smtClean="0"/>
              <a:t>Определите, где живут и какую профессию имеют</a:t>
            </a:r>
          </a:p>
          <a:p>
            <a:r>
              <a:rPr lang="ru-RU" dirty="0" smtClean="0"/>
              <a:t>Стрекоза</a:t>
            </a:r>
          </a:p>
          <a:p>
            <a:r>
              <a:rPr lang="ru-RU" dirty="0" smtClean="0"/>
              <a:t>Водоросли</a:t>
            </a:r>
          </a:p>
          <a:p>
            <a:r>
              <a:rPr lang="ru-RU" dirty="0" smtClean="0"/>
              <a:t>Лещ</a:t>
            </a:r>
          </a:p>
          <a:p>
            <a:endParaRPr lang="ru-RU" dirty="0"/>
          </a:p>
        </p:txBody>
      </p:sp>
      <p:pic>
        <p:nvPicPr>
          <p:cNvPr id="9" name="Picture 96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000504"/>
            <a:ext cx="177224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6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177224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Открываем новые знания стр. 19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229600" cy="4886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Группы организмов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делают?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Пример </a:t>
                      </a:r>
                      <a:endParaRPr lang="ru-RU" sz="2800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Производители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Потребляют  органические вещества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Разрушают (поедают) органические</a:t>
                      </a:r>
                      <a:r>
                        <a:rPr lang="ru-RU" sz="2400" baseline="0" dirty="0" smtClean="0"/>
                        <a:t> вещества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96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068" y="4143380"/>
            <a:ext cx="177224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6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4857736"/>
            <a:ext cx="177224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Открываем новые знания стр.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Круговорот веществ </a:t>
            </a:r>
          </a:p>
          <a:p>
            <a:r>
              <a:rPr lang="ru-RU" dirty="0" smtClean="0"/>
              <a:t>Производители                      потребители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разрушители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000496" y="2428868"/>
            <a:ext cx="1357322" cy="21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285984" y="4214818"/>
            <a:ext cx="1357322" cy="21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8" descr="nature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1714512" cy="306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_2a07_afec73bc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7620" y="4714884"/>
            <a:ext cx="2357422" cy="1768067"/>
          </a:xfrm>
          <a:prstGeom prst="ellipse">
            <a:avLst/>
          </a:prstGeom>
        </p:spPr>
      </p:pic>
      <p:pic>
        <p:nvPicPr>
          <p:cNvPr id="8" name="Picture 5" descr="f_04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198" y="2857496"/>
            <a:ext cx="2476520" cy="20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Самоконтроль.  Допишите цепи питания. Определите «профессию»  всех  участников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1)…..          Жук- усач        Дятел          ястреб  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2) кора         короед            ……          ястреб</a:t>
            </a:r>
          </a:p>
          <a:p>
            <a:pPr eaLnBrk="1" hangingPunct="1"/>
            <a:r>
              <a:rPr lang="ru-RU" dirty="0" smtClean="0"/>
              <a:t>3) дуб           …….         куница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785918" y="1928802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357686" y="192880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357422" y="307181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4643438" y="314324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6072198" y="314324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2071670" y="378619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714744" y="371475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215074" y="192880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1214414" y="4143380"/>
            <a:ext cx="6500858" cy="1571636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Что такое экосистема?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Какую цель мы ставили?</a:t>
            </a:r>
          </a:p>
          <a:p>
            <a:r>
              <a:rPr lang="ru-RU" dirty="0" smtClean="0"/>
              <a:t>Что выяснили в ходе урока?</a:t>
            </a:r>
          </a:p>
          <a:p>
            <a:r>
              <a:rPr lang="ru-RU" dirty="0" smtClean="0"/>
              <a:t>Сравните свой вывод с авторским</a:t>
            </a:r>
          </a:p>
          <a:p>
            <a:r>
              <a:rPr lang="ru-RU" dirty="0" smtClean="0"/>
              <a:t>Самостоятельная работа</a:t>
            </a:r>
          </a:p>
          <a:p>
            <a:r>
              <a:rPr lang="ru-RU" dirty="0" smtClean="0"/>
              <a:t>                 стр. 22, в.1-4. выберите вопрос и          </a:t>
            </a:r>
          </a:p>
          <a:p>
            <a:r>
              <a:rPr lang="ru-RU" dirty="0" smtClean="0"/>
              <a:t>                  ответьте. Обратите внимание, </a:t>
            </a:r>
          </a:p>
          <a:p>
            <a:r>
              <a:rPr lang="ru-RU" dirty="0" smtClean="0"/>
              <a:t>                   какое умение формируется в ходе</a:t>
            </a:r>
          </a:p>
          <a:p>
            <a:r>
              <a:rPr lang="ru-RU" dirty="0" smtClean="0"/>
              <a:t>                   самостоятельной работы </a:t>
            </a:r>
            <a:endParaRPr lang="ru-RU" dirty="0"/>
          </a:p>
        </p:txBody>
      </p:sp>
      <p:pic>
        <p:nvPicPr>
          <p:cNvPr id="4" name="Picture 4" descr="MCj039812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86190"/>
            <a:ext cx="238885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Итоги урока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Поработал отлично, потому что…</a:t>
            </a:r>
          </a:p>
          <a:p>
            <a:pPr eaLnBrk="1" hangingPunct="1"/>
            <a:r>
              <a:rPr lang="ru-RU" sz="3600" smtClean="0"/>
              <a:t>Поработал хорошо, потому что…</a:t>
            </a:r>
          </a:p>
          <a:p>
            <a:pPr eaLnBrk="1" hangingPunct="1"/>
            <a:r>
              <a:rPr lang="ru-RU" sz="3600" smtClean="0"/>
              <a:t>Было трудновато, потому что…</a:t>
            </a:r>
          </a:p>
          <a:p>
            <a:pPr eaLnBrk="1" hangingPunct="1"/>
            <a:r>
              <a:rPr lang="ru-RU" sz="3600" smtClean="0"/>
              <a:t>Ничего не понял, потому что…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205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Экосистема- совместное хозяйство</vt:lpstr>
      <vt:lpstr>Слайд 2</vt:lpstr>
      <vt:lpstr>Цель:</vt:lpstr>
      <vt:lpstr>Открываем новые знания</vt:lpstr>
      <vt:lpstr>Открываем новые знания стр. 19</vt:lpstr>
      <vt:lpstr>Открываем новые знания стр. 20</vt:lpstr>
      <vt:lpstr>Самоконтроль.  Допишите цепи питания. Определите «профессию»  всех  участников</vt:lpstr>
      <vt:lpstr>Выводы </vt:lpstr>
      <vt:lpstr>Итоги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Самостоятельная работа цель:  свойства живых организмов</dc:title>
  <cp:lastModifiedBy>Admin</cp:lastModifiedBy>
  <cp:revision>9</cp:revision>
  <dcterms:modified xsi:type="dcterms:W3CDTF">2012-09-19T13:45:12Z</dcterms:modified>
</cp:coreProperties>
</file>