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90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1571612"/>
            <a:ext cx="8572560" cy="4572032"/>
          </a:xfrm>
        </p:spPr>
        <p:txBody>
          <a:bodyPr>
            <a:normAutofit/>
          </a:bodyPr>
          <a:lstStyle/>
          <a:p>
            <a:pPr algn="l"/>
            <a:endParaRPr lang="ru-RU" sz="4700" dirty="0" smtClean="0"/>
          </a:p>
          <a:p>
            <a:pPr algn="l"/>
            <a:endParaRPr lang="ru-RU" sz="4700" dirty="0" smtClean="0"/>
          </a:p>
          <a:p>
            <a:pPr algn="l"/>
            <a:r>
              <a:rPr lang="ru-RU" sz="4700" dirty="0" smtClean="0"/>
              <a:t>Какими свойствами обладают живые организмы?</a:t>
            </a:r>
            <a:endParaRPr lang="ru-RU" sz="47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428605"/>
            <a:ext cx="8229600" cy="135732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Живой организм и его свойства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Стрелка вправо с вырезом 3"/>
          <p:cNvSpPr/>
          <p:nvPr/>
        </p:nvSpPr>
        <p:spPr>
          <a:xfrm>
            <a:off x="785786" y="4071918"/>
            <a:ext cx="7358114" cy="2786082"/>
          </a:xfrm>
          <a:prstGeom prst="notched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Цель:  узнать  свойства  живых организмов</a:t>
            </a:r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71670" y="1928802"/>
            <a:ext cx="5000660" cy="10715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Проблема?</a:t>
            </a:r>
          </a:p>
        </p:txBody>
      </p:sp>
      <p:pic>
        <p:nvPicPr>
          <p:cNvPr id="6" name="Picture 4" descr="MCj039812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65747"/>
            <a:ext cx="2071670" cy="22922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Итоги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643050"/>
            <a:ext cx="7772400" cy="4857784"/>
          </a:xfrm>
        </p:spPr>
        <p:txBody>
          <a:bodyPr/>
          <a:lstStyle/>
          <a:p>
            <a:r>
              <a:rPr lang="ru-RU" dirty="0" smtClean="0"/>
              <a:t>Какую проблему мы решали сегодня на уроке?</a:t>
            </a:r>
          </a:p>
          <a:p>
            <a:r>
              <a:rPr lang="ru-RU" dirty="0" smtClean="0"/>
              <a:t>Какую цель поставили? </a:t>
            </a:r>
          </a:p>
          <a:p>
            <a:r>
              <a:rPr lang="ru-RU" dirty="0" smtClean="0"/>
              <a:t>Получилось?</a:t>
            </a:r>
          </a:p>
          <a:p>
            <a:r>
              <a:rPr lang="ru-RU" dirty="0" smtClean="0"/>
              <a:t>Тогда проверим свои умения (задания на стр.14)</a:t>
            </a:r>
          </a:p>
          <a:p>
            <a:r>
              <a:rPr lang="ru-RU" dirty="0" smtClean="0"/>
              <a:t>1) Вспомните условные обозначения заданий (стр.3)</a:t>
            </a:r>
          </a:p>
          <a:p>
            <a:r>
              <a:rPr lang="ru-RU" dirty="0" smtClean="0"/>
              <a:t>2)  Выберите те задания, которые вам больше нравятся</a:t>
            </a:r>
          </a:p>
          <a:p>
            <a:r>
              <a:rPr lang="ru-RU" dirty="0" smtClean="0"/>
              <a:t>Выполните задания письменно</a:t>
            </a:r>
            <a:endParaRPr lang="ru-RU" dirty="0"/>
          </a:p>
        </p:txBody>
      </p:sp>
      <p:pic>
        <p:nvPicPr>
          <p:cNvPr id="4" name="Picture 4" descr="D:\карт\5009112-ru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4857760"/>
            <a:ext cx="1785937" cy="1785937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5" name="Picture 5" descr="D:\карт\5009089-ru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2342" y="0"/>
            <a:ext cx="1785926" cy="178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Все хотят жить….</a:t>
            </a:r>
            <a:br>
              <a:rPr lang="ru-RU" dirty="0" smtClean="0"/>
            </a:br>
            <a:r>
              <a:rPr lang="ru-RU" dirty="0" smtClean="0"/>
              <a:t> А что для этого нужно?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u="sng" dirty="0" smtClean="0"/>
              <a:t>Стр. 8 -9 Прочитайте текст и выполните задания</a:t>
            </a:r>
          </a:p>
          <a:p>
            <a:r>
              <a:rPr lang="ru-RU" u="sng" dirty="0" smtClean="0"/>
              <a:t>К какому выводу вы пришли?</a:t>
            </a:r>
          </a:p>
          <a:p>
            <a:endParaRPr lang="ru-RU" u="sng" dirty="0" smtClean="0"/>
          </a:p>
          <a:p>
            <a:endParaRPr lang="ru-RU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2714620"/>
            <a:ext cx="6429420" cy="242889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Обмен веществ –</a:t>
            </a:r>
          </a:p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 главное условие жизни</a:t>
            </a:r>
            <a:endParaRPr lang="ru-RU" sz="4400" dirty="0">
              <a:solidFill>
                <a:schemeClr val="tx1"/>
              </a:solidFill>
            </a:endParaRPr>
          </a:p>
        </p:txBody>
      </p:sp>
      <p:pic>
        <p:nvPicPr>
          <p:cNvPr id="5" name="Picture 96" descr="AG00315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64068" y="4143380"/>
            <a:ext cx="1772242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Кушать подано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57224" y="1428736"/>
            <a:ext cx="3749040" cy="4572000"/>
          </a:xfrm>
        </p:spPr>
        <p:txBody>
          <a:bodyPr>
            <a:normAutofit fontScale="92500" lnSpcReduction="20000"/>
          </a:bodyPr>
          <a:lstStyle/>
          <a:p>
            <a:r>
              <a:rPr lang="ru-RU" sz="3500" b="1" dirty="0" smtClean="0"/>
              <a:t>Что едят растения?</a:t>
            </a:r>
          </a:p>
          <a:p>
            <a:r>
              <a:rPr lang="ru-RU" dirty="0" smtClean="0"/>
              <a:t>Выберите , что соответствует питанию растений</a:t>
            </a:r>
          </a:p>
          <a:p>
            <a:r>
              <a:rPr lang="ru-RU" dirty="0" smtClean="0"/>
              <a:t>Вода</a:t>
            </a:r>
          </a:p>
          <a:p>
            <a:r>
              <a:rPr lang="ru-RU" dirty="0" smtClean="0"/>
              <a:t>Минеральные соли</a:t>
            </a:r>
          </a:p>
          <a:p>
            <a:r>
              <a:rPr lang="ru-RU" dirty="0" smtClean="0"/>
              <a:t>Озон</a:t>
            </a:r>
          </a:p>
          <a:p>
            <a:r>
              <a:rPr lang="ru-RU" dirty="0" smtClean="0"/>
              <a:t>Кислород</a:t>
            </a:r>
          </a:p>
          <a:p>
            <a:r>
              <a:rPr lang="ru-RU" dirty="0" smtClean="0"/>
              <a:t>Углекислый газ</a:t>
            </a:r>
          </a:p>
          <a:p>
            <a:r>
              <a:rPr lang="ru-RU" dirty="0" smtClean="0"/>
              <a:t>Угарный газ</a:t>
            </a:r>
          </a:p>
          <a:p>
            <a:r>
              <a:rPr lang="ru-RU" u="sng" dirty="0" smtClean="0"/>
              <a:t>Стр.9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3000" b="1" dirty="0" smtClean="0"/>
              <a:t>Что едят животные?</a:t>
            </a:r>
          </a:p>
          <a:p>
            <a:r>
              <a:rPr lang="ru-RU" dirty="0" smtClean="0"/>
              <a:t>На какие группы по способу питания можно разделить животных?</a:t>
            </a:r>
          </a:p>
          <a:p>
            <a:r>
              <a:rPr lang="ru-RU" dirty="0" smtClean="0"/>
              <a:t>Листья</a:t>
            </a:r>
          </a:p>
          <a:p>
            <a:r>
              <a:rPr lang="ru-RU" dirty="0" smtClean="0"/>
              <a:t>Семена</a:t>
            </a:r>
          </a:p>
          <a:p>
            <a:r>
              <a:rPr lang="ru-RU" dirty="0" smtClean="0"/>
              <a:t>Насекомые</a:t>
            </a:r>
          </a:p>
          <a:p>
            <a:r>
              <a:rPr lang="ru-RU" dirty="0" smtClean="0"/>
              <a:t>Грызуны</a:t>
            </a:r>
          </a:p>
          <a:p>
            <a:r>
              <a:rPr lang="ru-RU" dirty="0" smtClean="0"/>
              <a:t>Лягушки</a:t>
            </a:r>
          </a:p>
          <a:p>
            <a:r>
              <a:rPr lang="ru-RU" dirty="0" smtClean="0"/>
              <a:t>Соки растений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00100" y="5857892"/>
            <a:ext cx="7858180" cy="78581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Вывод:  питаются  по -разному , но пища дает энергию и тем и другим</a:t>
            </a: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6" name="Picture 6" descr="1b3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54" y="285728"/>
            <a:ext cx="1918405" cy="141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Дыхание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Изучите рис.1.2 и сделайте вывод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2500306"/>
            <a:ext cx="5143536" cy="171451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Все живое дышит кислородом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00430" y="4500570"/>
            <a:ext cx="4786346" cy="128588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А выделяет углекислый газ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Они растут… А почему?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u="sng" dirty="0" smtClean="0"/>
              <a:t>стр.10 , рис. 1.4 и 1.5 </a:t>
            </a:r>
          </a:p>
          <a:p>
            <a:r>
              <a:rPr lang="ru-RU" u="sng" dirty="0" smtClean="0"/>
              <a:t>Что нужно любому живому организму, для увеличения размеров?</a:t>
            </a:r>
          </a:p>
          <a:p>
            <a:r>
              <a:rPr lang="ru-RU" u="sng" dirty="0" smtClean="0"/>
              <a:t> (подсказка- текст на стр.9)</a:t>
            </a:r>
          </a:p>
          <a:p>
            <a:endParaRPr lang="ru-RU" u="sng" dirty="0" smtClean="0"/>
          </a:p>
          <a:p>
            <a:r>
              <a:rPr lang="ru-RU" u="sng" dirty="0" smtClean="0"/>
              <a:t>Приведите примеры разных типов роста у растений и животных,  используя текст на стр. 11, рис. 1.6</a:t>
            </a:r>
          </a:p>
          <a:p>
            <a:endParaRPr lang="ru-RU" u="sng" dirty="0" smtClean="0"/>
          </a:p>
          <a:p>
            <a:r>
              <a:rPr lang="ru-RU" u="sng" dirty="0" smtClean="0"/>
              <a:t>Что такое индивидуальное развитие?</a:t>
            </a:r>
            <a:endParaRPr lang="ru-RU" u="sng" dirty="0"/>
          </a:p>
        </p:txBody>
      </p:sp>
      <p:pic>
        <p:nvPicPr>
          <p:cNvPr id="4" name="Picture 2" descr="j04375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4714884"/>
            <a:ext cx="2415406" cy="1876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Выросли… А дальше –то что?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Что такое размножение?</a:t>
            </a:r>
          </a:p>
          <a:p>
            <a:r>
              <a:rPr lang="ru-RU" dirty="0" smtClean="0"/>
              <a:t>Почему ни один вид живых организмов не обходится без размножения?</a:t>
            </a:r>
          </a:p>
          <a:p>
            <a:r>
              <a:rPr lang="ru-RU" dirty="0" smtClean="0"/>
              <a:t>Укажите значение размножения (помощь- стр.12)</a:t>
            </a:r>
            <a:endParaRPr lang="ru-RU" dirty="0"/>
          </a:p>
        </p:txBody>
      </p:sp>
      <p:pic>
        <p:nvPicPr>
          <p:cNvPr id="5" name="Picture 7" descr="http://u.jimdo.com/www29/o/sc01a4bd53963f7cf/img/i4165ca4e36842d07/1280676912/thumb/image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3429000"/>
            <a:ext cx="3214710" cy="2947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http://tritroichki.narod.ru/cvetok/cvetok11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3500438"/>
            <a:ext cx="4500564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Почему все живые организмы обладают раздражимостью?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Раздражимость- это хорошо… Докажите.  Стр. 12</a:t>
            </a:r>
            <a:endParaRPr lang="ru-RU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857488" y="3214686"/>
          <a:ext cx="3057525" cy="4599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Пакет" r:id="rId3" imgW="3057480" imgH="485640" progId="Package">
                  <p:embed/>
                </p:oleObj>
              </mc:Choice>
              <mc:Fallback>
                <p:oleObj name="Пакет" r:id="rId3" imgW="3057480" imgH="485640" progId="Package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488" y="3214686"/>
                        <a:ext cx="3057525" cy="4599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5" cstate="print"/>
          <a:srcRect l="59798" t="60048" r="33562" b="31097"/>
          <a:stretch>
            <a:fillRect/>
          </a:stretch>
        </p:blipFill>
        <p:spPr bwMode="auto">
          <a:xfrm>
            <a:off x="428596" y="4143380"/>
            <a:ext cx="2339975" cy="233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7" descr="http://wau-bio.ucoz.ru/_ph/5/1/796652707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70" y="3929032"/>
            <a:ext cx="3125785" cy="2500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043238" y="3143249"/>
          <a:ext cx="3327322" cy="52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Пакет" r:id="rId7" imgW="3057480" imgH="485640" progId="Package">
                  <p:embed/>
                </p:oleObj>
              </mc:Choice>
              <mc:Fallback>
                <p:oleObj name="Пакет" r:id="rId7" imgW="3057480" imgH="485640" progId="Package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238" y="3143249"/>
                        <a:ext cx="3327322" cy="5286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Приспособленность организмов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ru-RU" dirty="0" smtClean="0"/>
              <a:t>ЛУНА – РЫБА ОТКЛАДЫВАЕТ 300 МИЛЛИОНОВ ИКРИНОК</a:t>
            </a:r>
          </a:p>
          <a:p>
            <a:pPr lvl="1"/>
            <a:r>
              <a:rPr lang="ru-RU" dirty="0" smtClean="0"/>
              <a:t>БАКТЕРИИ ЧЕРЕЗ КАЖДЫЕ 20 МИНУТ  В БЛАГОПРИЯТНЫХ УСЛОВИЯХ ДЕЛЯТСЯ</a:t>
            </a:r>
          </a:p>
          <a:p>
            <a:pPr lvl="1">
              <a:buNone/>
            </a:pPr>
            <a:endParaRPr lang="ru-RU" dirty="0" smtClean="0"/>
          </a:p>
          <a:p>
            <a:pPr lvl="1">
              <a:buNone/>
            </a:pPr>
            <a:endParaRPr lang="ru-RU" dirty="0" smtClean="0"/>
          </a:p>
          <a:p>
            <a:pPr lvl="1">
              <a:buNone/>
            </a:pPr>
            <a:endParaRPr lang="ru-RU" dirty="0" smtClean="0"/>
          </a:p>
          <a:p>
            <a:pPr lvl="1">
              <a:buNone/>
            </a:pPr>
            <a:endParaRPr lang="ru-RU" dirty="0" smtClean="0"/>
          </a:p>
          <a:p>
            <a:pPr lvl="1">
              <a:buNone/>
            </a:pPr>
            <a:r>
              <a:rPr lang="ru-RU" dirty="0" smtClean="0"/>
              <a:t>ПРИВЕДИТЕ ПРИМЕРЫ ПРИСПОСОБЛЕННОСТИ К ЖИЗНИ У РАСТЕНИЙ И ЖИВОТНЫХ ( СТР.13)</a:t>
            </a:r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1643042" y="3357562"/>
            <a:ext cx="6000792" cy="1143008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А ВСЕ ЛИ ОНИ ВЫЖИВАЮТ?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447800"/>
            <a:ext cx="8401080" cy="4572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О каких свойствах живых организмов вы узнали?</a:t>
            </a:r>
          </a:p>
          <a:p>
            <a:pPr>
              <a:buNone/>
            </a:pPr>
            <a:r>
              <a:rPr lang="ru-RU" sz="3200" dirty="0" smtClean="0"/>
              <a:t>Можно ли отличить живой организм от</a:t>
            </a:r>
            <a:endParaRPr lang="en-US" sz="3200" dirty="0" smtClean="0"/>
          </a:p>
          <a:p>
            <a:pPr>
              <a:buNone/>
            </a:pPr>
            <a:r>
              <a:rPr lang="ru-RU" sz="3200" dirty="0" smtClean="0"/>
              <a:t>неживого?</a:t>
            </a:r>
          </a:p>
          <a:p>
            <a:pPr>
              <a:buNone/>
            </a:pPr>
            <a:r>
              <a:rPr lang="ru-RU" sz="4000" b="1" dirty="0" smtClean="0"/>
              <a:t>Сравните свой вывод с авторским</a:t>
            </a:r>
            <a:endParaRPr lang="ru-RU" sz="4000" b="1" dirty="0"/>
          </a:p>
        </p:txBody>
      </p:sp>
      <p:pic>
        <p:nvPicPr>
          <p:cNvPr id="4" name="Picture 9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929190" y="4419600"/>
            <a:ext cx="3603625" cy="2438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Words>324</Words>
  <Application>Microsoft Office PowerPoint</Application>
  <PresentationFormat>Экран (4:3)</PresentationFormat>
  <Paragraphs>70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Справедливость</vt:lpstr>
      <vt:lpstr>Пакет</vt:lpstr>
      <vt:lpstr>Живой организм и его свойства</vt:lpstr>
      <vt:lpstr>Все хотят жить….  А что для этого нужно?</vt:lpstr>
      <vt:lpstr>Кушать подано</vt:lpstr>
      <vt:lpstr>Дыхание </vt:lpstr>
      <vt:lpstr>Они растут… А почему? </vt:lpstr>
      <vt:lpstr>Выросли… А дальше –то что?</vt:lpstr>
      <vt:lpstr>Почему все живые организмы обладают раздражимостью?</vt:lpstr>
      <vt:lpstr>Приспособленность организмов</vt:lpstr>
      <vt:lpstr>ВЫВОДЫ </vt:lpstr>
      <vt:lpstr>Итоги урока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Живой организм и его свойства</dc:title>
  <dc:creator>Дмитрий</dc:creator>
  <cp:lastModifiedBy>Дмитрий</cp:lastModifiedBy>
  <cp:revision>19</cp:revision>
  <dcterms:modified xsi:type="dcterms:W3CDTF">2012-12-25T06:23:11Z</dcterms:modified>
</cp:coreProperties>
</file>