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CE4F9-C3E4-4F89-9FAF-6685C83A71A8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55FD4-B38B-480A-B050-C435AF6D61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5FD4-B38B-480A-B050-C435AF6D618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96E5-DB29-4EC8-AEC7-A9357C591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ubscribe.ru/archive/business.edu.biology/201201/15120605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fotografii/biologija/Stroenie-kletki-i-ejo-funktsii/008--Kletka-rastenija.html" TargetMode="External"/><Relationship Id="rId5" Type="http://schemas.openxmlformats.org/officeDocument/2006/relationships/hyperlink" Target="http://www.asia.ru/ru/ProductInfo/1261899.html" TargetMode="External"/><Relationship Id="rId4" Type="http://schemas.openxmlformats.org/officeDocument/2006/relationships/hyperlink" Target="http://www.knowbiology.ru/zhizn/kletka-page4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сканирование000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38371" t="37900" r="44185" b="41183"/>
          <a:stretch>
            <a:fillRect/>
          </a:stretch>
        </p:blipFill>
        <p:spPr>
          <a:xfrm>
            <a:off x="0" y="0"/>
            <a:ext cx="4195763" cy="3657600"/>
          </a:xfrm>
          <a:noFill/>
        </p:spPr>
      </p:pic>
      <p:pic>
        <p:nvPicPr>
          <p:cNvPr id="6147" name="Picture 6" descr="сканирование0010"/>
          <p:cNvPicPr>
            <a:picLocks noChangeAspect="1" noChangeArrowheads="1"/>
          </p:cNvPicPr>
          <p:nvPr/>
        </p:nvPicPr>
        <p:blipFill>
          <a:blip r:embed="rId3" cstate="print"/>
          <a:srcRect l="38889" t="45804" r="39809" b="39493"/>
          <a:stretch>
            <a:fillRect/>
          </a:stretch>
        </p:blipFill>
        <p:spPr bwMode="auto">
          <a:xfrm>
            <a:off x="5724525" y="3163888"/>
            <a:ext cx="3240088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4643438" y="357166"/>
            <a:ext cx="3643338" cy="18573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С. 84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85720" y="3714752"/>
            <a:ext cx="5857916" cy="2714644"/>
          </a:xfrm>
          <a:prstGeom prst="rightArrow">
            <a:avLst>
              <a:gd name="adj1" fmla="val 6955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Прочитайте диалог Антошки и биолога </a:t>
            </a: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. Чем различаются  утверждения Антошки и биолога?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6" name="Picture 5" descr="сканирование0009"/>
          <p:cNvPicPr>
            <a:picLocks noChangeAspect="1" noChangeArrowheads="1"/>
          </p:cNvPicPr>
          <p:nvPr/>
        </p:nvPicPr>
        <p:blipFill>
          <a:blip r:embed="rId2" cstate="print"/>
          <a:srcRect l="38371" t="37900" r="44185" b="41183"/>
          <a:stretch>
            <a:fillRect/>
          </a:stretch>
        </p:blipFill>
        <p:spPr>
          <a:xfrm>
            <a:off x="152400" y="152400"/>
            <a:ext cx="4195763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Самостоятельная работа по выбору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Georgia" pitchFamily="18" charset="0"/>
              </a:rPr>
              <a:t>Выполните задание №5 на с.86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400552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Зарисуйте клетку и обозначьте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latin typeface="Georgia" pitchFamily="18" charset="0"/>
              </a:rPr>
              <a:t>Мембрану- красным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latin typeface="Georgia" pitchFamily="18" charset="0"/>
              </a:rPr>
              <a:t>Место образование белка- синим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latin typeface="Georgia" pitchFamily="18" charset="0"/>
              </a:rPr>
              <a:t>Ядро- зеленым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latin typeface="Georgia" pitchFamily="18" charset="0"/>
              </a:rPr>
              <a:t>Органоид, в котором происходит дыхание- черным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Picture 4" descr="MCj039812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2643174" cy="2924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Интернет- ресурсы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subscribe.ru/archive/business.edu.biology/201201/15120605.html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www.knowbiology.ru/zhizn/kletka-page4.html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www.asia.ru/ru/ProductInfo/1261899.html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http://900igr.net/fotografii/biologija/Stroenie-kletki-i-ejo-funktsii/008--</a:t>
            </a:r>
            <a:r>
              <a:rPr lang="en-US" dirty="0" smtClean="0">
                <a:hlinkClick r:id="rId6"/>
              </a:rPr>
              <a:t>Kletka-rastenija.html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80996" y="1866888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Georgia" pitchFamily="18" charset="0"/>
              </a:rPr>
              <a:t>Клетки ядерных организмов устроены сложнее бактерий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Picture 4" descr="MCj039812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2462"/>
            <a:ext cx="2643174" cy="2924610"/>
          </a:xfrm>
          <a:prstGeom prst="rect">
            <a:avLst/>
          </a:prstGeom>
          <a:noFill/>
        </p:spPr>
      </p:pic>
      <p:sp>
        <p:nvSpPr>
          <p:cNvPr id="7" name="Стрелка вниз 6"/>
          <p:cNvSpPr/>
          <p:nvPr/>
        </p:nvSpPr>
        <p:spPr>
          <a:xfrm>
            <a:off x="7643834" y="1785926"/>
            <a:ext cx="1285884" cy="47863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Georgia" pitchFamily="18" charset="0"/>
              </a:rPr>
              <a:t>П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Georgia" pitchFamily="18" charset="0"/>
              </a:rPr>
              <a:t>Р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Georgia" pitchFamily="18" charset="0"/>
              </a:rPr>
              <a:t>О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Georgia" pitchFamily="18" charset="0"/>
              </a:rPr>
              <a:t>Б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Georgia" pitchFamily="18" charset="0"/>
              </a:rPr>
              <a:t>Л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Georgia" pitchFamily="18" charset="0"/>
              </a:rPr>
              <a:t>Е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Georgia" pitchFamily="18" charset="0"/>
              </a:rPr>
              <a:t>М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Georgia" pitchFamily="18" charset="0"/>
              </a:rPr>
              <a:t>А </a:t>
            </a:r>
            <a:endParaRPr lang="ru-RU" sz="36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500306"/>
            <a:ext cx="4071966" cy="2286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Как устроены клетки ?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Вспоминаем то, что знаем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500594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Кому принадлежит эта клетка?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Почему организмы, состоящие из таких клеток относят к безъядерным?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Где расположено ядерное вещество у безъядерных организмов?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Georgia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Georgia" pitchFamily="18" charset="0"/>
              </a:rPr>
              <a:t>У каждого царства живых организмов клетки особенные с.84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600200"/>
            <a:ext cx="4614866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Georgia" pitchFamily="18" charset="0"/>
              </a:rPr>
              <a:t>Царство растений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Georgia" pitchFamily="18" charset="0"/>
              </a:rPr>
              <a:t>Царство грибов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Georgia" pitchFamily="18" charset="0"/>
              </a:rPr>
              <a:t>Царство животных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Georgia" pitchFamily="18" charset="0"/>
              </a:rPr>
              <a:t>Почему эти клетки относят к ядерным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Georgia" pitchFamily="18" charset="0"/>
              </a:rPr>
              <a:t>Кто относится к эукариотам? 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9850" y="0"/>
            <a:ext cx="2357454" cy="17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36433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071942"/>
            <a:ext cx="2143140" cy="251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642910" y="4500570"/>
            <a:ext cx="285752" cy="5000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Применяем новые знания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К какому царству относятся эти клетки?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К прокариотам или к эукариотам  они принадлежат?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Какой отличительный признак вы использовали?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31" y="2214554"/>
            <a:ext cx="35242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5021" y="3286124"/>
            <a:ext cx="1985970" cy="313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Клетка выполняет много функций</a:t>
            </a:r>
            <a:endParaRPr lang="ru-RU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928799"/>
          <a:ext cx="8229600" cy="4524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46387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Функции </a:t>
                      </a:r>
                      <a:endParaRPr lang="ru-RU" sz="32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Части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клети</a:t>
                      </a:r>
                      <a:endParaRPr lang="ru-RU" sz="32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638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Georgia" pitchFamily="18" charset="0"/>
                        </a:rPr>
                        <a:t>Самозащита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6387">
                <a:tc>
                  <a:txBody>
                    <a:bodyPr/>
                    <a:lstStyle/>
                    <a:p>
                      <a:endParaRPr lang="ru-RU" sz="280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Georgia" pitchFamily="18" charset="0"/>
                        </a:rPr>
                        <a:t>Мембрана 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638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Georgia" pitchFamily="18" charset="0"/>
                        </a:rPr>
                        <a:t>Дыхание 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6387">
                <a:tc>
                  <a:txBody>
                    <a:bodyPr/>
                    <a:lstStyle/>
                    <a:p>
                      <a:endParaRPr lang="ru-RU" sz="280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Georgia" pitchFamily="18" charset="0"/>
                        </a:rPr>
                        <a:t>Ядро 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638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Georgia" pitchFamily="18" charset="0"/>
                        </a:rPr>
                        <a:t>Создание новых белков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6387">
                <a:tc>
                  <a:txBody>
                    <a:bodyPr/>
                    <a:lstStyle/>
                    <a:p>
                      <a:endParaRPr lang="ru-RU" sz="280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Georgia" pitchFamily="18" charset="0"/>
                        </a:rPr>
                        <a:t>Цитоплазма 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Применяем новые знания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Что защищает клетку?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В какой части клетки происходит дыхание?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Где в клетке образуются белки?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Чем образована клеточная стенка растений?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Где находится ДНК у эукариот?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Как устроена клетка ядерных организмов?  С.86. рис. 14.3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857364"/>
            <a:ext cx="35490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Мембрана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Цитоплазма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Ядро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Митохондрии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Рибосомы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Эндоплазматическая сеть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Georgia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714744" y="1714488"/>
            <a:ext cx="1000132" cy="9286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000364" y="2214554"/>
            <a:ext cx="1714512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071802" y="2786058"/>
            <a:ext cx="1571636" cy="14287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428992" y="3286124"/>
            <a:ext cx="1285884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000364" y="3857628"/>
            <a:ext cx="1785950" cy="78581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000232" y="2428868"/>
            <a:ext cx="2928958" cy="200026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Подведем итоги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Georgia" pitchFamily="18" charset="0"/>
              </a:rPr>
              <a:t>Какую проблему  решали на уроке?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Georgia" pitchFamily="18" charset="0"/>
              </a:rPr>
              <a:t>Как решали? </a:t>
            </a:r>
            <a:endParaRPr lang="ru-RU" sz="3200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Georgia" pitchFamily="18" charset="0"/>
              </a:rPr>
              <a:t>Что оказалось самым трудным для тебя?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Georgia" pitchFamily="18" charset="0"/>
              </a:rPr>
              <a:t>Что больше всего запомнилось?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Picture 96" descr="AG00315_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4"/>
            <a:ext cx="158267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6" descr="AG0031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286124"/>
            <a:ext cx="177224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247</Words>
  <Application>Microsoft Office PowerPoint</Application>
  <PresentationFormat>Экран (4:3)</PresentationFormat>
  <Paragraphs>67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Клетки ядерных организмов устроены сложнее бактерий</vt:lpstr>
      <vt:lpstr>Вспоминаем то, что знаем</vt:lpstr>
      <vt:lpstr>У каждого царства живых организмов клетки особенные с.84</vt:lpstr>
      <vt:lpstr>Применяем новые знания</vt:lpstr>
      <vt:lpstr>Клетка выполняет много функций</vt:lpstr>
      <vt:lpstr>Применяем новые знания</vt:lpstr>
      <vt:lpstr>Как устроена клетка ядерных организмов?  С.86. рис. 14.3</vt:lpstr>
      <vt:lpstr>Подведем итоги</vt:lpstr>
      <vt:lpstr>Самостоятельная работа по выбору </vt:lpstr>
      <vt:lpstr>Интернет-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2012-12-24T19:18:47Z</dcterms:modified>
</cp:coreProperties>
</file>