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8" r:id="rId3"/>
    <p:sldId id="259" r:id="rId4"/>
    <p:sldId id="263" r:id="rId5"/>
    <p:sldId id="266" r:id="rId6"/>
    <p:sldId id="261" r:id="rId7"/>
    <p:sldId id="262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5" r:id="rId25"/>
    <p:sldId id="282" r:id="rId26"/>
    <p:sldId id="283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F2B3E88-69F3-48C7-9BF6-68A8D7571343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C4365C7-18F9-4B64-A88B-92709D2FE5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484784"/>
            <a:ext cx="7406640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Древний Восток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501008"/>
            <a:ext cx="7406640" cy="72008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повторительно-обобщающий урок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93610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Письмо с ошибками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81208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«Дорогие ребята я путешественник, но попал в трудную ситуацию.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Однажды я захотел посетить очень красивую страну Индию, которая находиться между реками Тигр 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Ефрат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Там я хотел  увидеть  пирамиду Хеопса и Великую Китайскую стену, а также искупаться в Иордане.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Когда я рассказал о своей мечте другу историку он сказал, что моя мечта никогда не сбудется. Почему?»  </a:t>
            </a: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708104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Станция «Культурная»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914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31" y="764704"/>
            <a:ext cx="9305771" cy="6093296"/>
          </a:xfrm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6348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978" y="0"/>
            <a:ext cx="9145882" cy="6858000"/>
          </a:xfrm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6348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211" y="0"/>
            <a:ext cx="9322445" cy="7007476"/>
          </a:xfrm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6348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-42225"/>
            <a:ext cx="5400600" cy="7049812"/>
          </a:xfrm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6348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672"/>
            <a:ext cx="9100153" cy="6032914"/>
          </a:xfrm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216024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536" y="0"/>
            <a:ext cx="9573965" cy="7196538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914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515" y="0"/>
            <a:ext cx="9280515" cy="7158889"/>
          </a:xfr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6348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8149"/>
            <a:ext cx="4176463" cy="6855082"/>
          </a:xfrm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124744"/>
            <a:ext cx="7498080" cy="5051648"/>
          </a:xfrm>
        </p:spPr>
        <p:txBody>
          <a:bodyPr>
            <a:normAutofit fontScale="70000" lnSpcReduction="20000"/>
          </a:bodyPr>
          <a:lstStyle/>
          <a:p>
            <a:r>
              <a:rPr lang="ru-RU" sz="47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 необходимо повторить</a:t>
            </a:r>
          </a:p>
          <a:p>
            <a:pPr>
              <a:buNone/>
            </a:pPr>
            <a:r>
              <a:rPr lang="ru-RU" sz="4700" b="1" dirty="0" smtClean="0">
                <a:latin typeface="Times New Roman" pitchFamily="18" charset="0"/>
                <a:cs typeface="Times New Roman" pitchFamily="18" charset="0"/>
              </a:rPr>
              <a:t>Страны Древнего Востока.</a:t>
            </a:r>
          </a:p>
          <a:p>
            <a:pPr>
              <a:buNone/>
            </a:pPr>
            <a:endParaRPr lang="ru-RU" sz="47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7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 нужно вспомнить</a:t>
            </a:r>
          </a:p>
          <a:p>
            <a:pPr>
              <a:buNone/>
            </a:pPr>
            <a:r>
              <a:rPr lang="ru-RU" sz="4700" b="1" dirty="0" smtClean="0">
                <a:latin typeface="Times New Roman" pitchFamily="18" charset="0"/>
                <a:cs typeface="Times New Roman" pitchFamily="18" charset="0"/>
              </a:rPr>
              <a:t>Даты исторических событий, имена исторических деятелей, термины.</a:t>
            </a:r>
          </a:p>
          <a:p>
            <a:pPr>
              <a:buNone/>
            </a:pPr>
            <a:endParaRPr lang="ru-RU" sz="47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7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 нужно закрепить</a:t>
            </a:r>
          </a:p>
          <a:p>
            <a:pPr>
              <a:buNone/>
            </a:pPr>
            <a:r>
              <a:rPr lang="ru-RU" sz="4700" b="1" dirty="0" smtClean="0">
                <a:latin typeface="Times New Roman" pitchFamily="18" charset="0"/>
                <a:cs typeface="Times New Roman" pitchFamily="18" charset="0"/>
              </a:rPr>
              <a:t>Даты исторических событий, имена исторических деятелей, термины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6348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-4029"/>
            <a:ext cx="7617669" cy="6862029"/>
          </a:xfrm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914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-40837"/>
            <a:ext cx="5963102" cy="6891321"/>
          </a:xfrm>
        </p:spPr>
      </p:pic>
    </p:spTree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348064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Станция «Хронограф»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финишный тест</a:t>
            </a:r>
            <a:endParaRPr lang="ru-RU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914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6" y="-91440"/>
          <a:ext cx="8496944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51134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вариант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вариант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46658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   1-Г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2-В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3-А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4-Б</a:t>
                      </a:r>
                    </a:p>
                    <a:p>
                      <a:pPr marL="342900" indent="-342900">
                        <a:buAutoNum type="alphaLcPeriod" startAt="38"/>
                      </a:pPr>
                      <a:endParaRPr lang="ru-RU" sz="3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lphaLcPeriod" startAt="38"/>
                      </a:pPr>
                      <a:endParaRPr lang="ru-RU" sz="3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lphaLcPeriod" startAt="38"/>
                      </a:pPr>
                      <a:r>
                        <a:rPr lang="ru-RU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1-Б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2-В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3-Г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4-А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5-В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6-А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LcPeriod" startAt="12"/>
                      </a:pP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1-Б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2-В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3-А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4-Г</a:t>
                      </a:r>
                    </a:p>
                    <a:p>
                      <a:pPr marL="342900" indent="-342900" algn="l">
                        <a:buNone/>
                      </a:pPr>
                      <a:endParaRPr lang="ru-RU" sz="3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None/>
                      </a:pPr>
                      <a:endParaRPr lang="ru-RU" sz="3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None/>
                      </a:pPr>
                      <a:r>
                        <a:rPr lang="ru-RU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lang="en-US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    1-Г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2-В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3-Г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4-Б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5-А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6-Д</a:t>
                      </a:r>
                    </a:p>
                    <a:p>
                      <a:pPr marL="342900" indent="-342900" algn="l">
                        <a:buNone/>
                      </a:pP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108012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Взаимопроверка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554162"/>
            <a:ext cx="8928992" cy="4525963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4-5  ошибок  в тесте – оценка 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«3»</a:t>
            </a:r>
          </a:p>
          <a:p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1-3  ошибки  в тесте – оценка 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«4»</a:t>
            </a:r>
          </a:p>
          <a:p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Нет ошибок –оценка 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«5»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2352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ИТОГИ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544616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Кто сегодня доволен собой на уроке?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Кто считает, что мог бы работать лучше?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Кто больше узнал, чем знал в начале урока?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Кто устал?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Кто расстроен?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Кому было трудно?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Кому было легко?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Понравился ли урок?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На выбор: 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1) нарисовать рисунок о стране Востока, 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2) составить кроссворд (не менее 10 слов) 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3) написать сочинение по Древнему Востоку.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04664"/>
            <a:ext cx="8686800" cy="93610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Станции      путешествия</a:t>
            </a:r>
            <a:b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556792"/>
            <a:ext cx="7498080" cy="4896544"/>
          </a:xfrm>
        </p:spPr>
        <p:txBody>
          <a:bodyPr>
            <a:normAutofit/>
          </a:bodyPr>
          <a:lstStyle/>
          <a:p>
            <a:pPr marL="825246" indent="-742950">
              <a:buAutoNum type="arabicPeriod"/>
            </a:pP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«Быстрая реакция»</a:t>
            </a:r>
          </a:p>
          <a:p>
            <a:pPr marL="825246" indent="-742950">
              <a:buAutoNum type="arabicPeriod"/>
            </a:pP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Картово</a:t>
            </a: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825246" indent="-742950">
              <a:buAutoNum type="arabicPeriod"/>
            </a:pP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Загадкино</a:t>
            </a: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825246" indent="-742950">
              <a:buAutoNum type="arabicPeriod"/>
            </a:pP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«Культурная»</a:t>
            </a:r>
          </a:p>
          <a:p>
            <a:pPr marL="825246" indent="-742950">
              <a:buAutoNum type="arabicPeriod"/>
            </a:pP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«Хронограф»</a:t>
            </a:r>
            <a:endParaRPr lang="ru-RU" sz="4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54176" cy="5530626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Станция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«Быстрая реакция»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игра </a:t>
            </a:r>
            <a:b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«Кто быстрее»</a:t>
            </a:r>
            <a:endParaRPr lang="ru-RU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877272"/>
            <a:ext cx="7498080" cy="371128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13204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6700" b="1" dirty="0" smtClean="0">
                <a:latin typeface="Times New Roman" pitchFamily="18" charset="0"/>
                <a:cs typeface="Times New Roman" pitchFamily="18" charset="0"/>
              </a:rPr>
              <a:t>Станция «</a:t>
            </a:r>
            <a:r>
              <a:rPr lang="ru-RU" sz="6700" b="1" dirty="0" err="1" smtClean="0">
                <a:latin typeface="Times New Roman" pitchFamily="18" charset="0"/>
                <a:cs typeface="Times New Roman" pitchFamily="18" charset="0"/>
              </a:rPr>
              <a:t>Картово</a:t>
            </a:r>
            <a:r>
              <a:rPr lang="ru-RU" sz="67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67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654421"/>
            <a:ext cx="6865040" cy="6169423"/>
          </a:xfrm>
        </p:spPr>
      </p:pic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3034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688"/>
            <a:ext cx="4499992" cy="6237312"/>
          </a:xfrm>
        </p:spPr>
      </p:pic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583189"/>
            <a:ext cx="4644008" cy="6293274"/>
          </a:xfrm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1" y="116629"/>
          <a:ext cx="8784978" cy="6552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9377"/>
                <a:gridCol w="1010662"/>
                <a:gridCol w="388716"/>
                <a:gridCol w="1788092"/>
                <a:gridCol w="310973"/>
                <a:gridCol w="1788092"/>
                <a:gridCol w="310973"/>
                <a:gridCol w="1399377"/>
                <a:gridCol w="388716"/>
              </a:tblGrid>
              <a:tr h="963169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Страна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Реки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_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Моря, океаны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_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Полуострова,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горы, равнины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_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Части света, материки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_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6316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Индия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Инд, Ганг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Средиземное море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Великая Китайская равнина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Южная Азия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316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Китай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Тигр,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Ефрат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_</a:t>
                      </a: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Средиземное море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Полуостров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Индостан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Южная Азия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_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316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Египет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Нил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Желтое море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Ливийская пустыня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Северо-восточная Африка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/>
                </a:tc>
              </a:tr>
              <a:tr h="86844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Ассирия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Тигр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Индийский океан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Аравийская пустыня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Западная Азия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68442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Двуречье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Инд, Ганг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Персидский залив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Горы Гималаи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Западная Азия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316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Палестина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Иордан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Мертвое море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Аравийская пустыня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Северо-восток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Африки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320"/>
            <a:ext cx="8754176" cy="6035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6700" b="1" dirty="0" smtClean="0"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67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700" b="1" dirty="0" err="1" smtClean="0">
                <a:latin typeface="Times New Roman" pitchFamily="18" charset="0"/>
                <a:cs typeface="Times New Roman" pitchFamily="18" charset="0"/>
              </a:rPr>
              <a:t>Загадкино</a:t>
            </a:r>
            <a:r>
              <a:rPr lang="ru-RU" sz="67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6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игра </a:t>
            </a:r>
            <a:br>
              <a:rPr lang="ru-RU" sz="5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«Волшебный сундучок»</a:t>
            </a: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238</TotalTime>
  <Words>393</Words>
  <Application>Microsoft Office PowerPoint</Application>
  <PresentationFormat>Экран (4:3)</PresentationFormat>
  <Paragraphs>138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Трек</vt:lpstr>
      <vt:lpstr>Древний Восток</vt:lpstr>
      <vt:lpstr>Презентация PowerPoint</vt:lpstr>
      <vt:lpstr>Станции      путешествия </vt:lpstr>
      <vt:lpstr>Станция «Быстрая реакция»  игра  «Кто быстрее»</vt:lpstr>
      <vt:lpstr> Станция «Картово»</vt:lpstr>
      <vt:lpstr>Презентация PowerPoint</vt:lpstr>
      <vt:lpstr>Презентация PowerPoint</vt:lpstr>
      <vt:lpstr>Презентация PowerPoint</vt:lpstr>
      <vt:lpstr>   Станция «Загадкино»  игра  «Волшебный сундучок»  </vt:lpstr>
      <vt:lpstr>Письмо с ошибками</vt:lpstr>
      <vt:lpstr>Станция «Культурная»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Станция «Хронограф»  финишный тест</vt:lpstr>
      <vt:lpstr>Презентация PowerPoint</vt:lpstr>
      <vt:lpstr>Взаимопроверка</vt:lpstr>
      <vt:lpstr>ИТОГИ</vt:lpstr>
      <vt:lpstr>Домашнее задание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Древний Восток</dc:title>
  <dc:creator>Sergey</dc:creator>
  <cp:lastModifiedBy>FreeDom</cp:lastModifiedBy>
  <cp:revision>29</cp:revision>
  <dcterms:created xsi:type="dcterms:W3CDTF">2012-02-08T10:39:58Z</dcterms:created>
  <dcterms:modified xsi:type="dcterms:W3CDTF">2013-02-25T08:03:25Z</dcterms:modified>
</cp:coreProperties>
</file>