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7" r:id="rId5"/>
    <p:sldId id="269" r:id="rId6"/>
    <p:sldId id="271" r:id="rId7"/>
    <p:sldId id="265" r:id="rId8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DD2F"/>
    <a:srgbClr val="D4E872"/>
    <a:srgbClr val="C1F977"/>
    <a:srgbClr val="FFFF00"/>
    <a:srgbClr val="006600"/>
    <a:srgbClr val="FF0000"/>
    <a:srgbClr val="E5F16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21" autoAdjust="0"/>
    <p:restoredTop sz="89396" autoAdjust="0"/>
  </p:normalViewPr>
  <p:slideViewPr>
    <p:cSldViewPr>
      <p:cViewPr varScale="1">
        <p:scale>
          <a:sx n="70" d="100"/>
          <a:sy n="70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0D563B3-C83A-44CA-874E-FD1DAC66E7A3}" type="datetimeFigureOut">
              <a:rPr lang="ru-RU"/>
              <a:pPr>
                <a:defRPr/>
              </a:pPr>
              <a:t>18.01.2013</a:t>
            </a:fld>
            <a:endParaRPr lang="ru-RU"/>
          </a:p>
        </p:txBody>
      </p:sp>
      <p:sp>
        <p:nvSpPr>
          <p:cNvPr id="1136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62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6B29CA2-7392-4724-81A3-6F4FF06B0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189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E6A17-0C74-4AA4-9AEC-86FACDB7F0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884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18448-531E-4288-87D7-221E04DC2E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93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27223-D3A3-4D30-868D-B937BF94B2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518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C61DA-70D4-4BCA-879C-A8568901F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309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05263-6F03-4A0F-B382-E458F2999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6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AE80D-0C49-49FE-8BC7-0A6E541666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416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7326D-76E6-43EC-9F75-001505CC7C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55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B52AF-F38F-44D9-AB0D-A29841F52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22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A9950-A754-453E-A8BA-C9C3DD35E7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864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B7417-7153-4669-8868-1BC88316B2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63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31DF1-94CF-4F8B-90AF-544B5D866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674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659F3-E9A5-4FF0-82E3-AA1D910D33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74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09A57-712D-4211-AC81-C33228444E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6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F43C5-2F66-474A-9E20-2D34019B72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67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1D29F-244F-46B7-863C-3B313BBF6C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70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fol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5AC23B9-791B-4F55-B83C-A43DBE7AB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  <p:sldLayoutId id="2147483650" r:id="rId14"/>
    <p:sldLayoutId id="2147483649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56550" y="0"/>
            <a:ext cx="936625" cy="4941888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т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м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ф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е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р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ч.2</a:t>
            </a:r>
            <a:br>
              <a:rPr lang="ru-RU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786688" y="5286375"/>
            <a:ext cx="1177925" cy="1368425"/>
          </a:xfrm>
          <a:ln>
            <a:solidFill>
              <a:schemeClr val="tx1"/>
            </a:solidFill>
          </a:ln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10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Презентация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создана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учителем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географии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МБОУ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«СОШ № 46»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г. Рязани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Митиной В.И.</a:t>
            </a:r>
          </a:p>
        </p:txBody>
      </p:sp>
      <p:pic>
        <p:nvPicPr>
          <p:cNvPr id="13318" name="Picture 6" descr="Безымянны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740650" cy="688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4532312" cy="719138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Температура воздуха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84313"/>
            <a:ext cx="8964613" cy="5373687"/>
          </a:xfrm>
        </p:spPr>
        <p:txBody>
          <a:bodyPr/>
          <a:lstStyle/>
          <a:p>
            <a:pPr eaLnBrk="1" hangingPunct="1">
              <a:defRPr/>
            </a:pPr>
            <a:endParaRPr lang="ru-RU" sz="2000" dirty="0" smtClean="0"/>
          </a:p>
          <a:p>
            <a:pPr algn="ctr" eaLnBrk="1" hangingPunct="1"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Постройте график суточного хода </a:t>
            </a:r>
          </a:p>
          <a:p>
            <a:pPr algn="ctr" eaLnBrk="1" hangingPunct="1">
              <a:buFontTx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температуры воздуха </a:t>
            </a:r>
          </a:p>
          <a:p>
            <a:pPr algn="ctr" eaLnBrk="1" hangingPunct="1">
              <a:buFontTx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по таким данным: в </a:t>
            </a:r>
          </a:p>
          <a:p>
            <a:pPr algn="r" eaLnBrk="1" hangingPunct="1">
              <a:buFontTx/>
              <a:buNone/>
              <a:defRPr/>
            </a:pPr>
            <a:endParaRPr lang="ru-RU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1ч - (- 4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°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С);    7ч - (+1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°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С); </a:t>
            </a:r>
          </a:p>
          <a:p>
            <a:pPr algn="ctr" eaLnBrk="1" hangingPunct="1">
              <a:buFontTx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                      13ч – (+3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°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С);    19ч - (+1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°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С).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pic>
        <p:nvPicPr>
          <p:cNvPr id="23556" name="Picture 6" descr="термометр"/>
          <p:cNvPicPr>
            <a:picLocks noChangeAspect="1" noChangeArrowheads="1"/>
          </p:cNvPicPr>
          <p:nvPr/>
        </p:nvPicPr>
        <p:blipFill>
          <a:blip r:embed="rId2">
            <a:lum bright="-6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048000"/>
            <a:ext cx="23145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555875" y="6237288"/>
            <a:ext cx="2232025" cy="360362"/>
          </a:xfrm>
          <a:prstGeom prst="rect">
            <a:avLst/>
          </a:prstGeom>
          <a:solidFill>
            <a:srgbClr val="C1F9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Термометр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72363" cy="796925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График суточного хода температуры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ph idx="1"/>
          </p:nvPr>
        </p:nvGraphicFramePr>
        <p:xfrm>
          <a:off x="468313" y="1989138"/>
          <a:ext cx="8212137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Диаграмма" r:id="rId3" imgW="8229600" imgH="4533900" progId="MSGraph.Chart.8">
                  <p:embed followColorScheme="full"/>
                </p:oleObj>
              </mc:Choice>
              <mc:Fallback>
                <p:oleObj name="Диаграмма" r:id="rId3" imgW="8229600" imgH="453390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989138"/>
                        <a:ext cx="8212137" cy="4524375"/>
                      </a:xfrm>
                      <a:prstGeom prst="rect">
                        <a:avLst/>
                      </a:prstGeom>
                      <a:ln w="57150">
                        <a:solidFill>
                          <a:srgbClr val="00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84213" y="1268413"/>
            <a:ext cx="720725" cy="409575"/>
          </a:xfrm>
          <a:prstGeom prst="rect">
            <a:avLst/>
          </a:prstGeom>
          <a:solidFill>
            <a:srgbClr val="C1F9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t</a:t>
            </a:r>
            <a:r>
              <a:rPr lang="ru-RU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°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8027988" y="3573463"/>
            <a:ext cx="1116012" cy="647700"/>
          </a:xfrm>
          <a:prstGeom prst="rect">
            <a:avLst/>
          </a:prstGeom>
          <a:solidFill>
            <a:srgbClr val="C1F9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Время</a:t>
            </a:r>
          </a:p>
          <a:p>
            <a:pPr>
              <a:defRPr/>
            </a:pPr>
            <a:r>
              <a:rPr 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суток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Вычислите среднесуточную температуру</a:t>
            </a:r>
          </a:p>
        </p:txBody>
      </p:sp>
      <p:sp>
        <p:nvSpPr>
          <p:cNvPr id="24606" name="Text Box 40"/>
          <p:cNvSpPr txBox="1">
            <a:spLocks noChangeArrowheads="1"/>
          </p:cNvSpPr>
          <p:nvPr/>
        </p:nvSpPr>
        <p:spPr bwMode="auto">
          <a:xfrm>
            <a:off x="7648575" y="46021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ru-RU"/>
          </a:p>
        </p:txBody>
      </p:sp>
      <p:sp>
        <p:nvSpPr>
          <p:cNvPr id="24607" name="Text Box 44"/>
          <p:cNvSpPr txBox="1">
            <a:spLocks noChangeArrowheads="1"/>
          </p:cNvSpPr>
          <p:nvPr/>
        </p:nvSpPr>
        <p:spPr bwMode="auto">
          <a:xfrm>
            <a:off x="7092950" y="2133600"/>
            <a:ext cx="1582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ru-RU"/>
          </a:p>
        </p:txBody>
      </p:sp>
      <p:sp>
        <p:nvSpPr>
          <p:cNvPr id="24608" name="Text Box 46"/>
          <p:cNvSpPr txBox="1">
            <a:spLocks noChangeArrowheads="1"/>
          </p:cNvSpPr>
          <p:nvPr/>
        </p:nvSpPr>
        <p:spPr bwMode="auto">
          <a:xfrm>
            <a:off x="7793038" y="61150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ru-RU"/>
          </a:p>
        </p:txBody>
      </p:sp>
      <p:sp>
        <p:nvSpPr>
          <p:cNvPr id="24609" name="Text Box 47"/>
          <p:cNvSpPr txBox="1">
            <a:spLocks noChangeArrowheads="1"/>
          </p:cNvSpPr>
          <p:nvPr/>
        </p:nvSpPr>
        <p:spPr bwMode="auto">
          <a:xfrm>
            <a:off x="7359650" y="48180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ru-RU"/>
          </a:p>
        </p:txBody>
      </p:sp>
      <p:sp>
        <p:nvSpPr>
          <p:cNvPr id="24610" name="Text Box 48"/>
          <p:cNvSpPr txBox="1">
            <a:spLocks noChangeArrowheads="1"/>
          </p:cNvSpPr>
          <p:nvPr/>
        </p:nvSpPr>
        <p:spPr bwMode="auto">
          <a:xfrm>
            <a:off x="6659563" y="4365625"/>
            <a:ext cx="831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ru-RU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738" y="1916832"/>
            <a:ext cx="6699302" cy="3618820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504" y="1943770"/>
            <a:ext cx="1916141" cy="3622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214313"/>
            <a:ext cx="2428875" cy="56197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Запомните !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143000"/>
            <a:ext cx="7358062" cy="4500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 подъеме на высоту температура воздуха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понижается на </a:t>
            </a:r>
            <a:r>
              <a:rPr lang="ru-RU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5 - 6</a:t>
            </a:r>
            <a:r>
              <a:rPr lang="en-US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r" eaLnBrk="1" hangingPunct="1">
              <a:lnSpc>
                <a:spcPct val="90000"/>
              </a:lnSpc>
              <a:defRPr/>
            </a:pPr>
            <a:endParaRPr lang="ru-RU" sz="2400" b="1" u="sng" dirty="0" smtClean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Самолет летит на высоте 10 500м.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Температура у поверхности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Земли +20</a:t>
            </a:r>
            <a:r>
              <a:rPr lang="en-US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Чему будет равна температура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воздуха за бортом самолета.  </a:t>
            </a: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ru-RU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на высоте 10 500м.  = - 63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2) 63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 – (+20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) = - 43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1" y="1599304"/>
            <a:ext cx="3491880" cy="457477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555" y="0"/>
            <a:ext cx="2645445" cy="12130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2087563" cy="56197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640763" cy="3946525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Уважаемые пассажиры, мы находимся на высоте 8000м., температура воздуха перед взлетом была +15</a:t>
            </a:r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С, сейчас за бортом … мы приносим вам извинения, т.к. точную информацию по техническим причинам сообщить невозможно.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Быть может, кто-то из вас скажет, на сколько градусов изменилась температура воздуха?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1)  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 высоте 8000м. = - 48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2)  48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(+15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С) = - 33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endParaRPr lang="en-US" sz="28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3600" dirty="0" smtClean="0">
              <a:solidFill>
                <a:schemeClr val="tx2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23850" y="404813"/>
            <a:ext cx="8280400" cy="6367462"/>
          </a:xfrm>
          <a:prstGeom prst="rect">
            <a:avLst/>
          </a:prstGeom>
          <a:noFill/>
          <a:ln w="28575">
            <a:solidFill>
              <a:srgbClr val="00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Амплитуда температуры</a:t>
            </a:r>
          </a:p>
          <a:p>
            <a:pPr>
              <a:defRPr/>
            </a:pPr>
            <a:r>
              <a:rPr lang="ru-RU" sz="4000">
                <a:solidFill>
                  <a:schemeClr val="tx2"/>
                </a:solidFill>
              </a:rPr>
              <a:t>  </a:t>
            </a:r>
          </a:p>
          <a:p>
            <a:pPr>
              <a:defRPr/>
            </a:pPr>
            <a:r>
              <a:rPr lang="ru-RU" sz="4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А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</a:t>
            </a:r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</a:t>
            </a: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мах. 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–</a:t>
            </a: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 </a:t>
            </a:r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</a:t>
            </a: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мин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ru-RU" sz="5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                  </a:t>
            </a:r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</a:t>
            </a:r>
            <a:r>
              <a:rPr lang="ru-RU" sz="5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мах.  – самая высокая </a:t>
            </a:r>
          </a:p>
          <a:p>
            <a:pPr>
              <a:defRPr/>
            </a:pPr>
            <a:r>
              <a:rPr lang="ru-RU" sz="5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                </a:t>
            </a:r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</a:t>
            </a:r>
            <a:r>
              <a:rPr lang="ru-RU" sz="5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мин. – самая низкая</a:t>
            </a:r>
          </a:p>
          <a:p>
            <a:pPr>
              <a:defRPr/>
            </a:pPr>
            <a:endParaRPr lang="ru-RU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defRPr/>
            </a:pPr>
            <a:endParaRPr lang="ru-RU" sz="4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defRPr/>
            </a:pP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</a:t>
            </a:r>
            <a:r>
              <a:rPr lang="ru-RU" sz="4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+2</a:t>
            </a:r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°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С;   </a:t>
            </a:r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+3</a:t>
            </a:r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°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С;   </a:t>
            </a:r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+10</a:t>
            </a:r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°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С;   </a:t>
            </a:r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+5</a:t>
            </a:r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°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С;</a:t>
            </a:r>
          </a:p>
          <a:p>
            <a:pPr>
              <a:defRPr/>
            </a:pPr>
            <a:r>
              <a:rPr lang="ru-RU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 =10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°</a:t>
            </a:r>
            <a:r>
              <a:rPr lang="ru-RU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 – (+2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°</a:t>
            </a:r>
            <a:r>
              <a:rPr lang="ru-RU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С) = 8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°</a:t>
            </a:r>
            <a:r>
              <a:rPr lang="ru-RU" sz="4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</a:t>
            </a:r>
            <a:endParaRPr lang="en-US" sz="4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1007703"/>
            <a:ext cx="3600078" cy="41675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5036</TotalTime>
  <Words>214</Words>
  <Application>Microsoft Office PowerPoint</Application>
  <PresentationFormat>Экран (4:3)</PresentationFormat>
  <Paragraphs>49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Calibri</vt:lpstr>
      <vt:lpstr>Aharoni</vt:lpstr>
      <vt:lpstr>Оформление по умолчанию</vt:lpstr>
      <vt:lpstr>Диаграмма</vt:lpstr>
      <vt:lpstr>   А т м о с ф е р а ч.2 </vt:lpstr>
      <vt:lpstr>Температура воздуха</vt:lpstr>
      <vt:lpstr>График суточного хода температуры</vt:lpstr>
      <vt:lpstr>Вычислите среднесуточную температуру</vt:lpstr>
      <vt:lpstr>Запомните !</vt:lpstr>
      <vt:lpstr>Задача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Атмосфера </dc:title>
  <dc:creator>Гость11</dc:creator>
  <cp:lastModifiedBy>Дмитрий</cp:lastModifiedBy>
  <cp:revision>225</cp:revision>
  <dcterms:created xsi:type="dcterms:W3CDTF">2007-12-20T11:31:24Z</dcterms:created>
  <dcterms:modified xsi:type="dcterms:W3CDTF">2013-01-18T14:13:00Z</dcterms:modified>
</cp:coreProperties>
</file>