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9" r:id="rId4"/>
    <p:sldId id="257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AC2A6-9B10-4BAB-A288-A2E0B19B1EB7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52C5615-E491-48D2-A4ED-806F3765675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665F027-879A-4EEB-B79A-64EFF905DD6A}" type="parTrans" cxnId="{D2CD361E-40F8-4FDE-ACAC-33ECA57F896C}">
      <dgm:prSet/>
      <dgm:spPr/>
      <dgm:t>
        <a:bodyPr/>
        <a:lstStyle/>
        <a:p>
          <a:endParaRPr lang="ru-RU"/>
        </a:p>
      </dgm:t>
    </dgm:pt>
    <dgm:pt modelId="{FA679F2A-DBB7-476A-BDE2-D2490B9A385E}" type="sibTrans" cxnId="{D2CD361E-40F8-4FDE-ACAC-33ECA57F896C}">
      <dgm:prSet/>
      <dgm:spPr/>
      <dgm:t>
        <a:bodyPr/>
        <a:lstStyle/>
        <a:p>
          <a:endParaRPr lang="ru-RU"/>
        </a:p>
      </dgm:t>
    </dgm:pt>
    <dgm:pt modelId="{30EA0A3E-FD40-4C39-B935-1C4F8AC3480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6BC6E33-E138-4EA8-8F4A-40A771DC6766}" type="parTrans" cxnId="{6BA4DD5D-9C6E-4E7D-B893-730FC32A4BC4}">
      <dgm:prSet/>
      <dgm:spPr/>
      <dgm:t>
        <a:bodyPr/>
        <a:lstStyle/>
        <a:p>
          <a:endParaRPr lang="ru-RU"/>
        </a:p>
      </dgm:t>
    </dgm:pt>
    <dgm:pt modelId="{A70788BA-E03F-40FD-BCA1-8D5628B35A4D}" type="sibTrans" cxnId="{6BA4DD5D-9C6E-4E7D-B893-730FC32A4BC4}">
      <dgm:prSet/>
      <dgm:spPr/>
      <dgm:t>
        <a:bodyPr/>
        <a:lstStyle/>
        <a:p>
          <a:endParaRPr lang="ru-RU"/>
        </a:p>
      </dgm:t>
    </dgm:pt>
    <dgm:pt modelId="{4CBD6EAB-13F2-49D0-8AF5-63943572E33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734A218-92E8-48D0-927D-DA79205458E7}" type="parTrans" cxnId="{1347D092-AA82-44A8-AEBB-ACDF20D3D8DA}">
      <dgm:prSet/>
      <dgm:spPr/>
      <dgm:t>
        <a:bodyPr/>
        <a:lstStyle/>
        <a:p>
          <a:endParaRPr lang="ru-RU"/>
        </a:p>
      </dgm:t>
    </dgm:pt>
    <dgm:pt modelId="{49B642A2-0E34-4940-915D-3CC6A1B0672A}" type="sibTrans" cxnId="{1347D092-AA82-44A8-AEBB-ACDF20D3D8DA}">
      <dgm:prSet/>
      <dgm:spPr/>
      <dgm:t>
        <a:bodyPr/>
        <a:lstStyle/>
        <a:p>
          <a:endParaRPr lang="ru-RU"/>
        </a:p>
      </dgm:t>
    </dgm:pt>
    <dgm:pt modelId="{3D45F8C6-A3CE-4929-BE1D-67AE4A7641A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2BC5241-460F-41AE-BC7A-FF89D3F28EDE}" type="parTrans" cxnId="{8427CDA3-6A90-49E1-BBC5-CD20D65E64C2}">
      <dgm:prSet/>
      <dgm:spPr/>
      <dgm:t>
        <a:bodyPr/>
        <a:lstStyle/>
        <a:p>
          <a:endParaRPr lang="ru-RU"/>
        </a:p>
      </dgm:t>
    </dgm:pt>
    <dgm:pt modelId="{4BFEAEDC-DEFE-4A5F-9129-4BAE1653F1E0}" type="sibTrans" cxnId="{8427CDA3-6A90-49E1-BBC5-CD20D65E64C2}">
      <dgm:prSet/>
      <dgm:spPr/>
      <dgm:t>
        <a:bodyPr/>
        <a:lstStyle/>
        <a:p>
          <a:endParaRPr lang="ru-RU"/>
        </a:p>
      </dgm:t>
    </dgm:pt>
    <dgm:pt modelId="{22E4CB49-37F2-4991-B1AF-3F6F1A7CF2AF}" type="pres">
      <dgm:prSet presAssocID="{23CAC2A6-9B10-4BAB-A288-A2E0B19B1E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C3289E-7644-4BE4-A41A-77A4B76C1D33}" type="pres">
      <dgm:prSet presAssocID="{252C5615-E491-48D2-A4ED-806F3765675D}" presName="hierRoot1" presStyleCnt="0">
        <dgm:presLayoutVars>
          <dgm:hierBranch val="init"/>
        </dgm:presLayoutVars>
      </dgm:prSet>
      <dgm:spPr/>
    </dgm:pt>
    <dgm:pt modelId="{F5FE1FF8-40AC-4495-B47E-F7FFCDFEF92C}" type="pres">
      <dgm:prSet presAssocID="{252C5615-E491-48D2-A4ED-806F3765675D}" presName="rootComposite1" presStyleCnt="0"/>
      <dgm:spPr/>
    </dgm:pt>
    <dgm:pt modelId="{47DDE4FF-97EB-4860-8B45-28A930AEFEF8}" type="pres">
      <dgm:prSet presAssocID="{252C5615-E491-48D2-A4ED-806F376567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19B815-CAFB-443C-8858-45FE0935F4FD}" type="pres">
      <dgm:prSet presAssocID="{252C5615-E491-48D2-A4ED-806F3765675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9D57B3-6C36-4B86-9332-770F3D1F6A54}" type="pres">
      <dgm:prSet presAssocID="{252C5615-E491-48D2-A4ED-806F3765675D}" presName="hierChild2" presStyleCnt="0"/>
      <dgm:spPr/>
    </dgm:pt>
    <dgm:pt modelId="{24A0DABC-94C5-498F-9623-6B9A030DF88E}" type="pres">
      <dgm:prSet presAssocID="{26BC6E33-E138-4EA8-8F4A-40A771DC676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958E6B4-4B5D-474E-B195-264492AAE8F1}" type="pres">
      <dgm:prSet presAssocID="{30EA0A3E-FD40-4C39-B935-1C4F8AC34807}" presName="hierRoot2" presStyleCnt="0">
        <dgm:presLayoutVars>
          <dgm:hierBranch val="init"/>
        </dgm:presLayoutVars>
      </dgm:prSet>
      <dgm:spPr/>
    </dgm:pt>
    <dgm:pt modelId="{12503A9E-E06C-4D84-8E99-FF0D70A1F0AE}" type="pres">
      <dgm:prSet presAssocID="{30EA0A3E-FD40-4C39-B935-1C4F8AC34807}" presName="rootComposite" presStyleCnt="0"/>
      <dgm:spPr/>
    </dgm:pt>
    <dgm:pt modelId="{7F6F32FD-4A7F-4DF5-8CFE-2B0216479748}" type="pres">
      <dgm:prSet presAssocID="{30EA0A3E-FD40-4C39-B935-1C4F8AC3480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65EE9-6942-4478-B702-AF7C884170E7}" type="pres">
      <dgm:prSet presAssocID="{30EA0A3E-FD40-4C39-B935-1C4F8AC34807}" presName="rootConnector" presStyleLbl="node2" presStyleIdx="0" presStyleCnt="3"/>
      <dgm:spPr/>
      <dgm:t>
        <a:bodyPr/>
        <a:lstStyle/>
        <a:p>
          <a:endParaRPr lang="ru-RU"/>
        </a:p>
      </dgm:t>
    </dgm:pt>
    <dgm:pt modelId="{62B1C194-927A-4E33-9326-001AC6F8E4F9}" type="pres">
      <dgm:prSet presAssocID="{30EA0A3E-FD40-4C39-B935-1C4F8AC34807}" presName="hierChild4" presStyleCnt="0"/>
      <dgm:spPr/>
    </dgm:pt>
    <dgm:pt modelId="{304E9269-A263-4664-B38A-73CF921A7B47}" type="pres">
      <dgm:prSet presAssocID="{30EA0A3E-FD40-4C39-B935-1C4F8AC34807}" presName="hierChild5" presStyleCnt="0"/>
      <dgm:spPr/>
    </dgm:pt>
    <dgm:pt modelId="{033D51F0-5A1A-4424-A90D-25DCA9E1C29A}" type="pres">
      <dgm:prSet presAssocID="{F734A218-92E8-48D0-927D-DA79205458E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3AC7A38-4EC8-42E9-B155-15748984563E}" type="pres">
      <dgm:prSet presAssocID="{4CBD6EAB-13F2-49D0-8AF5-63943572E33D}" presName="hierRoot2" presStyleCnt="0">
        <dgm:presLayoutVars>
          <dgm:hierBranch val="init"/>
        </dgm:presLayoutVars>
      </dgm:prSet>
      <dgm:spPr/>
    </dgm:pt>
    <dgm:pt modelId="{AFC9F93A-11D3-4EE5-9C27-C77A1B5A1156}" type="pres">
      <dgm:prSet presAssocID="{4CBD6EAB-13F2-49D0-8AF5-63943572E33D}" presName="rootComposite" presStyleCnt="0"/>
      <dgm:spPr/>
    </dgm:pt>
    <dgm:pt modelId="{D807A030-A138-456D-A025-ED26E998A831}" type="pres">
      <dgm:prSet presAssocID="{4CBD6EAB-13F2-49D0-8AF5-63943572E33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472F4-1E02-4D96-AE67-CC225DDE60A1}" type="pres">
      <dgm:prSet presAssocID="{4CBD6EAB-13F2-49D0-8AF5-63943572E33D}" presName="rootConnector" presStyleLbl="node2" presStyleIdx="1" presStyleCnt="3"/>
      <dgm:spPr/>
      <dgm:t>
        <a:bodyPr/>
        <a:lstStyle/>
        <a:p>
          <a:endParaRPr lang="ru-RU"/>
        </a:p>
      </dgm:t>
    </dgm:pt>
    <dgm:pt modelId="{25CBC0AE-0C2E-46EF-AD5F-2A2A9A789889}" type="pres">
      <dgm:prSet presAssocID="{4CBD6EAB-13F2-49D0-8AF5-63943572E33D}" presName="hierChild4" presStyleCnt="0"/>
      <dgm:spPr/>
    </dgm:pt>
    <dgm:pt modelId="{6B582537-A9B9-4D0D-AF4F-5C5F50200A2C}" type="pres">
      <dgm:prSet presAssocID="{4CBD6EAB-13F2-49D0-8AF5-63943572E33D}" presName="hierChild5" presStyleCnt="0"/>
      <dgm:spPr/>
    </dgm:pt>
    <dgm:pt modelId="{1E048FFF-725C-46A9-ABCA-307C20A9004C}" type="pres">
      <dgm:prSet presAssocID="{B2BC5241-460F-41AE-BC7A-FF89D3F28ED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EEB4754-BD79-4848-8A31-D1599E3428B2}" type="pres">
      <dgm:prSet presAssocID="{3D45F8C6-A3CE-4929-BE1D-67AE4A7641A2}" presName="hierRoot2" presStyleCnt="0">
        <dgm:presLayoutVars>
          <dgm:hierBranch val="init"/>
        </dgm:presLayoutVars>
      </dgm:prSet>
      <dgm:spPr/>
    </dgm:pt>
    <dgm:pt modelId="{36BB4E2F-CDF8-4EDE-A092-96238E8223F8}" type="pres">
      <dgm:prSet presAssocID="{3D45F8C6-A3CE-4929-BE1D-67AE4A7641A2}" presName="rootComposite" presStyleCnt="0"/>
      <dgm:spPr/>
    </dgm:pt>
    <dgm:pt modelId="{483D476B-14A5-408F-B789-EE73D0C7AA09}" type="pres">
      <dgm:prSet presAssocID="{3D45F8C6-A3CE-4929-BE1D-67AE4A7641A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EE8191-BD0E-4937-9092-9F9A7CE2C973}" type="pres">
      <dgm:prSet presAssocID="{3D45F8C6-A3CE-4929-BE1D-67AE4A7641A2}" presName="rootConnector" presStyleLbl="node2" presStyleIdx="2" presStyleCnt="3"/>
      <dgm:spPr/>
      <dgm:t>
        <a:bodyPr/>
        <a:lstStyle/>
        <a:p>
          <a:endParaRPr lang="ru-RU"/>
        </a:p>
      </dgm:t>
    </dgm:pt>
    <dgm:pt modelId="{CD0812EC-D8CB-44E7-9FD5-6275979DBA96}" type="pres">
      <dgm:prSet presAssocID="{3D45F8C6-A3CE-4929-BE1D-67AE4A7641A2}" presName="hierChild4" presStyleCnt="0"/>
      <dgm:spPr/>
    </dgm:pt>
    <dgm:pt modelId="{0CEB502A-14AF-4D01-A432-00DAD525CED0}" type="pres">
      <dgm:prSet presAssocID="{3D45F8C6-A3CE-4929-BE1D-67AE4A7641A2}" presName="hierChild5" presStyleCnt="0"/>
      <dgm:spPr/>
    </dgm:pt>
    <dgm:pt modelId="{9191F761-465C-49B0-BDFE-1673A8029A8A}" type="pres">
      <dgm:prSet presAssocID="{252C5615-E491-48D2-A4ED-806F3765675D}" presName="hierChild3" presStyleCnt="0"/>
      <dgm:spPr/>
    </dgm:pt>
  </dgm:ptLst>
  <dgm:cxnLst>
    <dgm:cxn modelId="{D4AD6935-B577-4CAA-BBBC-FE81D706F173}" type="presOf" srcId="{30EA0A3E-FD40-4C39-B935-1C4F8AC34807}" destId="{7F6F32FD-4A7F-4DF5-8CFE-2B0216479748}" srcOrd="0" destOrd="0" presId="urn:microsoft.com/office/officeart/2005/8/layout/orgChart1"/>
    <dgm:cxn modelId="{623E05F5-D433-4C8F-98E8-A1E5A6E5FF75}" type="presOf" srcId="{4CBD6EAB-13F2-49D0-8AF5-63943572E33D}" destId="{348472F4-1E02-4D96-AE67-CC225DDE60A1}" srcOrd="1" destOrd="0" presId="urn:microsoft.com/office/officeart/2005/8/layout/orgChart1"/>
    <dgm:cxn modelId="{7B59BB91-1F21-4AC6-9282-A17E037F7BE7}" type="presOf" srcId="{4CBD6EAB-13F2-49D0-8AF5-63943572E33D}" destId="{D807A030-A138-456D-A025-ED26E998A831}" srcOrd="0" destOrd="0" presId="urn:microsoft.com/office/officeart/2005/8/layout/orgChart1"/>
    <dgm:cxn modelId="{D62EE185-85C2-4E6C-859A-5ECEF6313728}" type="presOf" srcId="{3D45F8C6-A3CE-4929-BE1D-67AE4A7641A2}" destId="{69EE8191-BD0E-4937-9092-9F9A7CE2C973}" srcOrd="1" destOrd="0" presId="urn:microsoft.com/office/officeart/2005/8/layout/orgChart1"/>
    <dgm:cxn modelId="{FEBCCB63-D456-45DF-BCE9-10171D64D613}" type="presOf" srcId="{30EA0A3E-FD40-4C39-B935-1C4F8AC34807}" destId="{B2C65EE9-6942-4478-B702-AF7C884170E7}" srcOrd="1" destOrd="0" presId="urn:microsoft.com/office/officeart/2005/8/layout/orgChart1"/>
    <dgm:cxn modelId="{966587D3-ABB1-48C9-8B04-EFC7DC24B3B3}" type="presOf" srcId="{3D45F8C6-A3CE-4929-BE1D-67AE4A7641A2}" destId="{483D476B-14A5-408F-B789-EE73D0C7AA09}" srcOrd="0" destOrd="0" presId="urn:microsoft.com/office/officeart/2005/8/layout/orgChart1"/>
    <dgm:cxn modelId="{D2CD361E-40F8-4FDE-ACAC-33ECA57F896C}" srcId="{23CAC2A6-9B10-4BAB-A288-A2E0B19B1EB7}" destId="{252C5615-E491-48D2-A4ED-806F3765675D}" srcOrd="0" destOrd="0" parTransId="{3665F027-879A-4EEB-B79A-64EFF905DD6A}" sibTransId="{FA679F2A-DBB7-476A-BDE2-D2490B9A385E}"/>
    <dgm:cxn modelId="{2C3A6676-B9EF-4364-ACCA-3F6FF0C247DE}" type="presOf" srcId="{252C5615-E491-48D2-A4ED-806F3765675D}" destId="{2319B815-CAFB-443C-8858-45FE0935F4FD}" srcOrd="1" destOrd="0" presId="urn:microsoft.com/office/officeart/2005/8/layout/orgChart1"/>
    <dgm:cxn modelId="{6BA4DD5D-9C6E-4E7D-B893-730FC32A4BC4}" srcId="{252C5615-E491-48D2-A4ED-806F3765675D}" destId="{30EA0A3E-FD40-4C39-B935-1C4F8AC34807}" srcOrd="0" destOrd="0" parTransId="{26BC6E33-E138-4EA8-8F4A-40A771DC6766}" sibTransId="{A70788BA-E03F-40FD-BCA1-8D5628B35A4D}"/>
    <dgm:cxn modelId="{192E06FF-C58F-4902-BD42-BCF2A574B897}" type="presOf" srcId="{F734A218-92E8-48D0-927D-DA79205458E7}" destId="{033D51F0-5A1A-4424-A90D-25DCA9E1C29A}" srcOrd="0" destOrd="0" presId="urn:microsoft.com/office/officeart/2005/8/layout/orgChart1"/>
    <dgm:cxn modelId="{8427CDA3-6A90-49E1-BBC5-CD20D65E64C2}" srcId="{252C5615-E491-48D2-A4ED-806F3765675D}" destId="{3D45F8C6-A3CE-4929-BE1D-67AE4A7641A2}" srcOrd="2" destOrd="0" parTransId="{B2BC5241-460F-41AE-BC7A-FF89D3F28EDE}" sibTransId="{4BFEAEDC-DEFE-4A5F-9129-4BAE1653F1E0}"/>
    <dgm:cxn modelId="{C985FF61-2D3C-48DA-8EBC-8FE789B92C06}" type="presOf" srcId="{252C5615-E491-48D2-A4ED-806F3765675D}" destId="{47DDE4FF-97EB-4860-8B45-28A930AEFEF8}" srcOrd="0" destOrd="0" presId="urn:microsoft.com/office/officeart/2005/8/layout/orgChart1"/>
    <dgm:cxn modelId="{7C249686-F376-4C6D-9586-D1BB1374A960}" type="presOf" srcId="{23CAC2A6-9B10-4BAB-A288-A2E0B19B1EB7}" destId="{22E4CB49-37F2-4991-B1AF-3F6F1A7CF2AF}" srcOrd="0" destOrd="0" presId="urn:microsoft.com/office/officeart/2005/8/layout/orgChart1"/>
    <dgm:cxn modelId="{310724CA-7CFF-45EE-A50B-7644EBCF1CB8}" type="presOf" srcId="{26BC6E33-E138-4EA8-8F4A-40A771DC6766}" destId="{24A0DABC-94C5-498F-9623-6B9A030DF88E}" srcOrd="0" destOrd="0" presId="urn:microsoft.com/office/officeart/2005/8/layout/orgChart1"/>
    <dgm:cxn modelId="{79C6FCEA-52F4-4414-9941-F89C280A32BA}" type="presOf" srcId="{B2BC5241-460F-41AE-BC7A-FF89D3F28EDE}" destId="{1E048FFF-725C-46A9-ABCA-307C20A9004C}" srcOrd="0" destOrd="0" presId="urn:microsoft.com/office/officeart/2005/8/layout/orgChart1"/>
    <dgm:cxn modelId="{1347D092-AA82-44A8-AEBB-ACDF20D3D8DA}" srcId="{252C5615-E491-48D2-A4ED-806F3765675D}" destId="{4CBD6EAB-13F2-49D0-8AF5-63943572E33D}" srcOrd="1" destOrd="0" parTransId="{F734A218-92E8-48D0-927D-DA79205458E7}" sibTransId="{49B642A2-0E34-4940-915D-3CC6A1B0672A}"/>
    <dgm:cxn modelId="{4C05A0F8-9FF0-4F4F-820D-56C3A03D6DA6}" type="presParOf" srcId="{22E4CB49-37F2-4991-B1AF-3F6F1A7CF2AF}" destId="{D5C3289E-7644-4BE4-A41A-77A4B76C1D33}" srcOrd="0" destOrd="0" presId="urn:microsoft.com/office/officeart/2005/8/layout/orgChart1"/>
    <dgm:cxn modelId="{FB9BC54B-FA6F-4119-9344-E45E66243984}" type="presParOf" srcId="{D5C3289E-7644-4BE4-A41A-77A4B76C1D33}" destId="{F5FE1FF8-40AC-4495-B47E-F7FFCDFEF92C}" srcOrd="0" destOrd="0" presId="urn:microsoft.com/office/officeart/2005/8/layout/orgChart1"/>
    <dgm:cxn modelId="{E7E193A4-D384-4E1A-B947-0C300E066DDC}" type="presParOf" srcId="{F5FE1FF8-40AC-4495-B47E-F7FFCDFEF92C}" destId="{47DDE4FF-97EB-4860-8B45-28A930AEFEF8}" srcOrd="0" destOrd="0" presId="urn:microsoft.com/office/officeart/2005/8/layout/orgChart1"/>
    <dgm:cxn modelId="{16B77F09-AEF9-400A-92DA-013A13CC365A}" type="presParOf" srcId="{F5FE1FF8-40AC-4495-B47E-F7FFCDFEF92C}" destId="{2319B815-CAFB-443C-8858-45FE0935F4FD}" srcOrd="1" destOrd="0" presId="urn:microsoft.com/office/officeart/2005/8/layout/orgChart1"/>
    <dgm:cxn modelId="{E9B12566-5B5C-474D-93CB-FB4A4749B9C6}" type="presParOf" srcId="{D5C3289E-7644-4BE4-A41A-77A4B76C1D33}" destId="{6C9D57B3-6C36-4B86-9332-770F3D1F6A54}" srcOrd="1" destOrd="0" presId="urn:microsoft.com/office/officeart/2005/8/layout/orgChart1"/>
    <dgm:cxn modelId="{BBFC6FEC-FB8B-450A-92D3-2223DB595841}" type="presParOf" srcId="{6C9D57B3-6C36-4B86-9332-770F3D1F6A54}" destId="{24A0DABC-94C5-498F-9623-6B9A030DF88E}" srcOrd="0" destOrd="0" presId="urn:microsoft.com/office/officeart/2005/8/layout/orgChart1"/>
    <dgm:cxn modelId="{92F5E508-378C-4AC3-840E-5B1A9967E0B2}" type="presParOf" srcId="{6C9D57B3-6C36-4B86-9332-770F3D1F6A54}" destId="{6958E6B4-4B5D-474E-B195-264492AAE8F1}" srcOrd="1" destOrd="0" presId="urn:microsoft.com/office/officeart/2005/8/layout/orgChart1"/>
    <dgm:cxn modelId="{612484FF-E143-4A7F-96DE-5B65DD783642}" type="presParOf" srcId="{6958E6B4-4B5D-474E-B195-264492AAE8F1}" destId="{12503A9E-E06C-4D84-8E99-FF0D70A1F0AE}" srcOrd="0" destOrd="0" presId="urn:microsoft.com/office/officeart/2005/8/layout/orgChart1"/>
    <dgm:cxn modelId="{B6904F12-672E-4E1E-9AD7-1DF484A49964}" type="presParOf" srcId="{12503A9E-E06C-4D84-8E99-FF0D70A1F0AE}" destId="{7F6F32FD-4A7F-4DF5-8CFE-2B0216479748}" srcOrd="0" destOrd="0" presId="urn:microsoft.com/office/officeart/2005/8/layout/orgChart1"/>
    <dgm:cxn modelId="{AC040B92-B24A-4C74-A8E7-253A793FBF4B}" type="presParOf" srcId="{12503A9E-E06C-4D84-8E99-FF0D70A1F0AE}" destId="{B2C65EE9-6942-4478-B702-AF7C884170E7}" srcOrd="1" destOrd="0" presId="urn:microsoft.com/office/officeart/2005/8/layout/orgChart1"/>
    <dgm:cxn modelId="{44AF4F3E-6F60-4DB3-A6FD-961FDACE2A40}" type="presParOf" srcId="{6958E6B4-4B5D-474E-B195-264492AAE8F1}" destId="{62B1C194-927A-4E33-9326-001AC6F8E4F9}" srcOrd="1" destOrd="0" presId="urn:microsoft.com/office/officeart/2005/8/layout/orgChart1"/>
    <dgm:cxn modelId="{DC033B69-5845-497E-A318-FB2AED1972B3}" type="presParOf" srcId="{6958E6B4-4B5D-474E-B195-264492AAE8F1}" destId="{304E9269-A263-4664-B38A-73CF921A7B47}" srcOrd="2" destOrd="0" presId="urn:microsoft.com/office/officeart/2005/8/layout/orgChart1"/>
    <dgm:cxn modelId="{FC8FE06D-3C4E-4270-8324-CCA9D6E2A2DF}" type="presParOf" srcId="{6C9D57B3-6C36-4B86-9332-770F3D1F6A54}" destId="{033D51F0-5A1A-4424-A90D-25DCA9E1C29A}" srcOrd="2" destOrd="0" presId="urn:microsoft.com/office/officeart/2005/8/layout/orgChart1"/>
    <dgm:cxn modelId="{F23C22F0-624D-4470-B278-743158CDCA43}" type="presParOf" srcId="{6C9D57B3-6C36-4B86-9332-770F3D1F6A54}" destId="{23AC7A38-4EC8-42E9-B155-15748984563E}" srcOrd="3" destOrd="0" presId="urn:microsoft.com/office/officeart/2005/8/layout/orgChart1"/>
    <dgm:cxn modelId="{B1DFD0A1-9EF3-4856-83B7-832D32E48E6C}" type="presParOf" srcId="{23AC7A38-4EC8-42E9-B155-15748984563E}" destId="{AFC9F93A-11D3-4EE5-9C27-C77A1B5A1156}" srcOrd="0" destOrd="0" presId="urn:microsoft.com/office/officeart/2005/8/layout/orgChart1"/>
    <dgm:cxn modelId="{FC95D684-9E2C-4122-B0FA-FFEBD594AD0D}" type="presParOf" srcId="{AFC9F93A-11D3-4EE5-9C27-C77A1B5A1156}" destId="{D807A030-A138-456D-A025-ED26E998A831}" srcOrd="0" destOrd="0" presId="urn:microsoft.com/office/officeart/2005/8/layout/orgChart1"/>
    <dgm:cxn modelId="{BB75072F-FF06-46CF-B0ED-69A69758D640}" type="presParOf" srcId="{AFC9F93A-11D3-4EE5-9C27-C77A1B5A1156}" destId="{348472F4-1E02-4D96-AE67-CC225DDE60A1}" srcOrd="1" destOrd="0" presId="urn:microsoft.com/office/officeart/2005/8/layout/orgChart1"/>
    <dgm:cxn modelId="{F7CE342B-F545-40C6-9957-32D207FC7614}" type="presParOf" srcId="{23AC7A38-4EC8-42E9-B155-15748984563E}" destId="{25CBC0AE-0C2E-46EF-AD5F-2A2A9A789889}" srcOrd="1" destOrd="0" presId="urn:microsoft.com/office/officeart/2005/8/layout/orgChart1"/>
    <dgm:cxn modelId="{60A538D3-8B2F-47F1-93BA-BCCD937FE86E}" type="presParOf" srcId="{23AC7A38-4EC8-42E9-B155-15748984563E}" destId="{6B582537-A9B9-4D0D-AF4F-5C5F50200A2C}" srcOrd="2" destOrd="0" presId="urn:microsoft.com/office/officeart/2005/8/layout/orgChart1"/>
    <dgm:cxn modelId="{9E1514D7-F0BB-4144-B077-6B2145E8302F}" type="presParOf" srcId="{6C9D57B3-6C36-4B86-9332-770F3D1F6A54}" destId="{1E048FFF-725C-46A9-ABCA-307C20A9004C}" srcOrd="4" destOrd="0" presId="urn:microsoft.com/office/officeart/2005/8/layout/orgChart1"/>
    <dgm:cxn modelId="{0C7D8769-FA88-469F-9640-01A985764BCB}" type="presParOf" srcId="{6C9D57B3-6C36-4B86-9332-770F3D1F6A54}" destId="{2EEB4754-BD79-4848-8A31-D1599E3428B2}" srcOrd="5" destOrd="0" presId="urn:microsoft.com/office/officeart/2005/8/layout/orgChart1"/>
    <dgm:cxn modelId="{371AEAED-3E83-46EC-8BC0-8B6287D84699}" type="presParOf" srcId="{2EEB4754-BD79-4848-8A31-D1599E3428B2}" destId="{36BB4E2F-CDF8-4EDE-A092-96238E8223F8}" srcOrd="0" destOrd="0" presId="urn:microsoft.com/office/officeart/2005/8/layout/orgChart1"/>
    <dgm:cxn modelId="{45127309-0E9E-46FC-A422-8A8EA56C0A80}" type="presParOf" srcId="{36BB4E2F-CDF8-4EDE-A092-96238E8223F8}" destId="{483D476B-14A5-408F-B789-EE73D0C7AA09}" srcOrd="0" destOrd="0" presId="urn:microsoft.com/office/officeart/2005/8/layout/orgChart1"/>
    <dgm:cxn modelId="{84BAD981-ABAB-477F-BA11-4C3351C09FAD}" type="presParOf" srcId="{36BB4E2F-CDF8-4EDE-A092-96238E8223F8}" destId="{69EE8191-BD0E-4937-9092-9F9A7CE2C973}" srcOrd="1" destOrd="0" presId="urn:microsoft.com/office/officeart/2005/8/layout/orgChart1"/>
    <dgm:cxn modelId="{C88F2437-53AB-460C-8B9C-769A1BE67C5F}" type="presParOf" srcId="{2EEB4754-BD79-4848-8A31-D1599E3428B2}" destId="{CD0812EC-D8CB-44E7-9FD5-6275979DBA96}" srcOrd="1" destOrd="0" presId="urn:microsoft.com/office/officeart/2005/8/layout/orgChart1"/>
    <dgm:cxn modelId="{38B607D8-2FE7-4970-B9E7-61C3A08B554E}" type="presParOf" srcId="{2EEB4754-BD79-4848-8A31-D1599E3428B2}" destId="{0CEB502A-14AF-4D01-A432-00DAD525CED0}" srcOrd="2" destOrd="0" presId="urn:microsoft.com/office/officeart/2005/8/layout/orgChart1"/>
    <dgm:cxn modelId="{3AA9E0CF-7684-4853-9DB8-4455CD7A83A4}" type="presParOf" srcId="{D5C3289E-7644-4BE4-A41A-77A4B76C1D33}" destId="{9191F761-465C-49B0-BDFE-1673A8029A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497D0-C08F-472E-A192-EB87622DDB6E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4D32BB3-9BCD-4437-82B5-FA8E8BA4773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98A534B-56E4-4191-932F-6C887EE93874}" type="parTrans" cxnId="{B5070E7A-0601-4C27-B30C-68421076F356}">
      <dgm:prSet/>
      <dgm:spPr/>
      <dgm:t>
        <a:bodyPr/>
        <a:lstStyle/>
        <a:p>
          <a:endParaRPr lang="ru-RU"/>
        </a:p>
      </dgm:t>
    </dgm:pt>
    <dgm:pt modelId="{E688DF2C-FCA1-4208-8403-CE1B16051F5E}" type="sibTrans" cxnId="{B5070E7A-0601-4C27-B30C-68421076F356}">
      <dgm:prSet/>
      <dgm:spPr/>
      <dgm:t>
        <a:bodyPr/>
        <a:lstStyle/>
        <a:p>
          <a:endParaRPr lang="ru-RU"/>
        </a:p>
      </dgm:t>
    </dgm:pt>
    <dgm:pt modelId="{2D93603F-8BD6-494D-A315-4B5E975E862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EDB2007-BE6E-492B-BF11-A16643232AE8}" type="parTrans" cxnId="{6F55D0AA-CCF2-4E17-8E83-2053B3AB14F3}">
      <dgm:prSet/>
      <dgm:spPr/>
      <dgm:t>
        <a:bodyPr/>
        <a:lstStyle/>
        <a:p>
          <a:endParaRPr lang="ru-RU"/>
        </a:p>
      </dgm:t>
    </dgm:pt>
    <dgm:pt modelId="{FCCF3ECB-9BE9-4B21-B993-4386F0E62892}" type="sibTrans" cxnId="{6F55D0AA-CCF2-4E17-8E83-2053B3AB14F3}">
      <dgm:prSet/>
      <dgm:spPr/>
      <dgm:t>
        <a:bodyPr/>
        <a:lstStyle/>
        <a:p>
          <a:endParaRPr lang="ru-RU"/>
        </a:p>
      </dgm:t>
    </dgm:pt>
    <dgm:pt modelId="{60332816-B1CC-495E-AE8C-859CF6FE585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147FAEE-75E4-4802-BFA8-ADCC02DAF0E0}" type="parTrans" cxnId="{5656E7C6-87C5-4016-A1AD-A2F03DC12F7A}">
      <dgm:prSet/>
      <dgm:spPr/>
      <dgm:t>
        <a:bodyPr/>
        <a:lstStyle/>
        <a:p>
          <a:endParaRPr lang="ru-RU"/>
        </a:p>
      </dgm:t>
    </dgm:pt>
    <dgm:pt modelId="{82008242-EF3B-499E-AB14-272BF9CB1C0D}" type="sibTrans" cxnId="{5656E7C6-87C5-4016-A1AD-A2F03DC12F7A}">
      <dgm:prSet/>
      <dgm:spPr/>
      <dgm:t>
        <a:bodyPr/>
        <a:lstStyle/>
        <a:p>
          <a:endParaRPr lang="ru-RU"/>
        </a:p>
      </dgm:t>
    </dgm:pt>
    <dgm:pt modelId="{844187D0-B1EE-4A2F-8BC1-EC134CBD0C0A}">
      <dgm:prSet/>
      <dgm:spPr/>
      <dgm:t>
        <a:bodyPr/>
        <a:lstStyle/>
        <a:p>
          <a:endParaRPr lang="ru-RU"/>
        </a:p>
      </dgm:t>
    </dgm:pt>
    <dgm:pt modelId="{62E9DE57-8392-42C7-A390-004D0CB42337}" type="parTrans" cxnId="{38FDF98F-4BFF-488F-8B02-A03DF1BCF697}">
      <dgm:prSet/>
      <dgm:spPr/>
      <dgm:t>
        <a:bodyPr/>
        <a:lstStyle/>
        <a:p>
          <a:endParaRPr lang="ru-RU"/>
        </a:p>
      </dgm:t>
    </dgm:pt>
    <dgm:pt modelId="{DF924D9A-4E1F-420C-8E8C-AF1650026C2F}" type="sibTrans" cxnId="{38FDF98F-4BFF-488F-8B02-A03DF1BCF697}">
      <dgm:prSet/>
      <dgm:spPr/>
      <dgm:t>
        <a:bodyPr/>
        <a:lstStyle/>
        <a:p>
          <a:endParaRPr lang="ru-RU"/>
        </a:p>
      </dgm:t>
    </dgm:pt>
    <dgm:pt modelId="{9CAD3AB7-F6CD-43C9-98D9-8814B38251C9}" type="pres">
      <dgm:prSet presAssocID="{C46497D0-C08F-472E-A192-EB87622DDB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FA9F78-50AB-4F7B-90AC-86FDB42A153A}" type="pres">
      <dgm:prSet presAssocID="{84D32BB3-9BCD-4437-82B5-FA8E8BA4773E}" presName="hierRoot1" presStyleCnt="0">
        <dgm:presLayoutVars>
          <dgm:hierBranch val="init"/>
        </dgm:presLayoutVars>
      </dgm:prSet>
      <dgm:spPr/>
    </dgm:pt>
    <dgm:pt modelId="{B83AC16A-6459-4F41-BFF0-116352D98BFC}" type="pres">
      <dgm:prSet presAssocID="{84D32BB3-9BCD-4437-82B5-FA8E8BA4773E}" presName="rootComposite1" presStyleCnt="0"/>
      <dgm:spPr/>
    </dgm:pt>
    <dgm:pt modelId="{EE5DFADD-91E5-422D-AFC0-214B56845889}" type="pres">
      <dgm:prSet presAssocID="{84D32BB3-9BCD-4437-82B5-FA8E8BA477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379E9D-7B0D-48A0-83AE-65BE1BA3AEDB}" type="pres">
      <dgm:prSet presAssocID="{84D32BB3-9BCD-4437-82B5-FA8E8BA477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C2DD7D-7FF8-431E-A91F-5529C38A6E43}" type="pres">
      <dgm:prSet presAssocID="{84D32BB3-9BCD-4437-82B5-FA8E8BA4773E}" presName="hierChild2" presStyleCnt="0"/>
      <dgm:spPr/>
    </dgm:pt>
    <dgm:pt modelId="{7C5FC26C-0C30-41FB-838A-C56F139A2105}" type="pres">
      <dgm:prSet presAssocID="{EEDB2007-BE6E-492B-BF11-A16643232A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3EB7E45-3E34-4D0C-88DD-2721DC59FBF3}" type="pres">
      <dgm:prSet presAssocID="{2D93603F-8BD6-494D-A315-4B5E975E8622}" presName="hierRoot2" presStyleCnt="0">
        <dgm:presLayoutVars>
          <dgm:hierBranch val="init"/>
        </dgm:presLayoutVars>
      </dgm:prSet>
      <dgm:spPr/>
    </dgm:pt>
    <dgm:pt modelId="{A86D1171-543D-4013-99BF-6B3EFB35FABE}" type="pres">
      <dgm:prSet presAssocID="{2D93603F-8BD6-494D-A315-4B5E975E8622}" presName="rootComposite" presStyleCnt="0"/>
      <dgm:spPr/>
    </dgm:pt>
    <dgm:pt modelId="{F9711111-DF89-408B-86C1-F76861ECF2A5}" type="pres">
      <dgm:prSet presAssocID="{2D93603F-8BD6-494D-A315-4B5E975E862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3404E-B8D6-430E-98DE-DF6943108B39}" type="pres">
      <dgm:prSet presAssocID="{2D93603F-8BD6-494D-A315-4B5E975E8622}" presName="rootConnector" presStyleLbl="node2" presStyleIdx="0" presStyleCnt="2"/>
      <dgm:spPr/>
      <dgm:t>
        <a:bodyPr/>
        <a:lstStyle/>
        <a:p>
          <a:endParaRPr lang="ru-RU"/>
        </a:p>
      </dgm:t>
    </dgm:pt>
    <dgm:pt modelId="{E4051E10-63DB-43EA-9EB2-98804CD4ED2A}" type="pres">
      <dgm:prSet presAssocID="{2D93603F-8BD6-494D-A315-4B5E975E8622}" presName="hierChild4" presStyleCnt="0"/>
      <dgm:spPr/>
    </dgm:pt>
    <dgm:pt modelId="{11529847-58B6-46E1-8EBF-6C7B92BB842A}" type="pres">
      <dgm:prSet presAssocID="{2D93603F-8BD6-494D-A315-4B5E975E8622}" presName="hierChild5" presStyleCnt="0"/>
      <dgm:spPr/>
    </dgm:pt>
    <dgm:pt modelId="{6734DBFF-6082-4C31-BB5D-1C0B3B17E710}" type="pres">
      <dgm:prSet presAssocID="{3147FAEE-75E4-4802-BFA8-ADCC02DAF0E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307AE2C-0D21-4670-8390-EA11D2EE7ED7}" type="pres">
      <dgm:prSet presAssocID="{60332816-B1CC-495E-AE8C-859CF6FE585A}" presName="hierRoot2" presStyleCnt="0">
        <dgm:presLayoutVars>
          <dgm:hierBranch/>
        </dgm:presLayoutVars>
      </dgm:prSet>
      <dgm:spPr/>
    </dgm:pt>
    <dgm:pt modelId="{85195272-E266-483C-B2AA-8EA95B6698CB}" type="pres">
      <dgm:prSet presAssocID="{60332816-B1CC-495E-AE8C-859CF6FE585A}" presName="rootComposite" presStyleCnt="0"/>
      <dgm:spPr/>
    </dgm:pt>
    <dgm:pt modelId="{044EB146-1111-497C-8CC3-E9D8BAF44479}" type="pres">
      <dgm:prSet presAssocID="{60332816-B1CC-495E-AE8C-859CF6FE585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8ADA93-AB3A-4C83-9084-9B2D38C8023C}" type="pres">
      <dgm:prSet presAssocID="{60332816-B1CC-495E-AE8C-859CF6FE585A}" presName="rootConnector" presStyleLbl="node2" presStyleIdx="1" presStyleCnt="2"/>
      <dgm:spPr/>
      <dgm:t>
        <a:bodyPr/>
        <a:lstStyle/>
        <a:p>
          <a:endParaRPr lang="ru-RU"/>
        </a:p>
      </dgm:t>
    </dgm:pt>
    <dgm:pt modelId="{C700325B-835D-405D-A80D-8B707C2CE028}" type="pres">
      <dgm:prSet presAssocID="{60332816-B1CC-495E-AE8C-859CF6FE585A}" presName="hierChild4" presStyleCnt="0"/>
      <dgm:spPr/>
    </dgm:pt>
    <dgm:pt modelId="{3D146CC9-C853-4AAE-9FD1-B872040359C1}" type="pres">
      <dgm:prSet presAssocID="{62E9DE57-8392-42C7-A390-004D0CB42337}" presName="Name35" presStyleLbl="parChTrans1D3" presStyleIdx="0" presStyleCnt="1"/>
      <dgm:spPr/>
      <dgm:t>
        <a:bodyPr/>
        <a:lstStyle/>
        <a:p>
          <a:endParaRPr lang="ru-RU"/>
        </a:p>
      </dgm:t>
    </dgm:pt>
    <dgm:pt modelId="{85999595-FC5C-4EED-8F91-B17405A7AEF0}" type="pres">
      <dgm:prSet presAssocID="{844187D0-B1EE-4A2F-8BC1-EC134CBD0C0A}" presName="hierRoot2" presStyleCnt="0">
        <dgm:presLayoutVars>
          <dgm:hierBranch val="init"/>
        </dgm:presLayoutVars>
      </dgm:prSet>
      <dgm:spPr/>
    </dgm:pt>
    <dgm:pt modelId="{A485ECF8-6E89-414D-B948-3AD9AED29799}" type="pres">
      <dgm:prSet presAssocID="{844187D0-B1EE-4A2F-8BC1-EC134CBD0C0A}" presName="rootComposite" presStyleCnt="0"/>
      <dgm:spPr/>
    </dgm:pt>
    <dgm:pt modelId="{5390E596-3443-490C-876F-25384282E092}" type="pres">
      <dgm:prSet presAssocID="{844187D0-B1EE-4A2F-8BC1-EC134CBD0C0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14884-71B5-4840-A2B5-C7CA5A306FD5}" type="pres">
      <dgm:prSet presAssocID="{844187D0-B1EE-4A2F-8BC1-EC134CBD0C0A}" presName="rootConnector" presStyleLbl="node3" presStyleIdx="0" presStyleCnt="1"/>
      <dgm:spPr/>
      <dgm:t>
        <a:bodyPr/>
        <a:lstStyle/>
        <a:p>
          <a:endParaRPr lang="ru-RU"/>
        </a:p>
      </dgm:t>
    </dgm:pt>
    <dgm:pt modelId="{52C85A7C-7767-40D1-BDFE-F85E8B56B795}" type="pres">
      <dgm:prSet presAssocID="{844187D0-B1EE-4A2F-8BC1-EC134CBD0C0A}" presName="hierChild4" presStyleCnt="0"/>
      <dgm:spPr/>
    </dgm:pt>
    <dgm:pt modelId="{3266FB83-F7E8-4BAD-A038-CD64DBB1BB05}" type="pres">
      <dgm:prSet presAssocID="{844187D0-B1EE-4A2F-8BC1-EC134CBD0C0A}" presName="hierChild5" presStyleCnt="0"/>
      <dgm:spPr/>
    </dgm:pt>
    <dgm:pt modelId="{81E5AF35-BC44-44E0-8F89-409CE2A60D3F}" type="pres">
      <dgm:prSet presAssocID="{60332816-B1CC-495E-AE8C-859CF6FE585A}" presName="hierChild5" presStyleCnt="0"/>
      <dgm:spPr/>
    </dgm:pt>
    <dgm:pt modelId="{A1AC6D2F-961C-4D83-B474-CE77E97A2104}" type="pres">
      <dgm:prSet presAssocID="{84D32BB3-9BCD-4437-82B5-FA8E8BA4773E}" presName="hierChild3" presStyleCnt="0"/>
      <dgm:spPr/>
    </dgm:pt>
  </dgm:ptLst>
  <dgm:cxnLst>
    <dgm:cxn modelId="{AE0FF415-0A33-4576-8521-EDC8EC614705}" type="presOf" srcId="{2D93603F-8BD6-494D-A315-4B5E975E8622}" destId="{F9711111-DF89-408B-86C1-F76861ECF2A5}" srcOrd="0" destOrd="0" presId="urn:microsoft.com/office/officeart/2005/8/layout/orgChart1"/>
    <dgm:cxn modelId="{B5070E7A-0601-4C27-B30C-68421076F356}" srcId="{C46497D0-C08F-472E-A192-EB87622DDB6E}" destId="{84D32BB3-9BCD-4437-82B5-FA8E8BA4773E}" srcOrd="0" destOrd="0" parTransId="{098A534B-56E4-4191-932F-6C887EE93874}" sibTransId="{E688DF2C-FCA1-4208-8403-CE1B16051F5E}"/>
    <dgm:cxn modelId="{A50E9770-2B8D-462B-A0D2-AEC385E990B9}" type="presOf" srcId="{84D32BB3-9BCD-4437-82B5-FA8E8BA4773E}" destId="{EE5DFADD-91E5-422D-AFC0-214B56845889}" srcOrd="0" destOrd="0" presId="urn:microsoft.com/office/officeart/2005/8/layout/orgChart1"/>
    <dgm:cxn modelId="{7441D576-D226-4B5C-A546-1191816C433F}" type="presOf" srcId="{60332816-B1CC-495E-AE8C-859CF6FE585A}" destId="{E18ADA93-AB3A-4C83-9084-9B2D38C8023C}" srcOrd="1" destOrd="0" presId="urn:microsoft.com/office/officeart/2005/8/layout/orgChart1"/>
    <dgm:cxn modelId="{455E031C-026F-4304-97A1-FEBC5C1E1E7B}" type="presOf" srcId="{844187D0-B1EE-4A2F-8BC1-EC134CBD0C0A}" destId="{5390E596-3443-490C-876F-25384282E092}" srcOrd="0" destOrd="0" presId="urn:microsoft.com/office/officeart/2005/8/layout/orgChart1"/>
    <dgm:cxn modelId="{6F55D0AA-CCF2-4E17-8E83-2053B3AB14F3}" srcId="{84D32BB3-9BCD-4437-82B5-FA8E8BA4773E}" destId="{2D93603F-8BD6-494D-A315-4B5E975E8622}" srcOrd="0" destOrd="0" parTransId="{EEDB2007-BE6E-492B-BF11-A16643232AE8}" sibTransId="{FCCF3ECB-9BE9-4B21-B993-4386F0E62892}"/>
    <dgm:cxn modelId="{663A8F4F-B272-4695-BA2F-412EEB52BF86}" type="presOf" srcId="{2D93603F-8BD6-494D-A315-4B5E975E8622}" destId="{5133404E-B8D6-430E-98DE-DF6943108B39}" srcOrd="1" destOrd="0" presId="urn:microsoft.com/office/officeart/2005/8/layout/orgChart1"/>
    <dgm:cxn modelId="{3092E1C3-C78D-4BEF-8AE2-77DC4801AAB4}" type="presOf" srcId="{844187D0-B1EE-4A2F-8BC1-EC134CBD0C0A}" destId="{5DC14884-71B5-4840-A2B5-C7CA5A306FD5}" srcOrd="1" destOrd="0" presId="urn:microsoft.com/office/officeart/2005/8/layout/orgChart1"/>
    <dgm:cxn modelId="{50A95C08-8DA0-4B8D-9254-677AE54662E1}" type="presOf" srcId="{84D32BB3-9BCD-4437-82B5-FA8E8BA4773E}" destId="{5F379E9D-7B0D-48A0-83AE-65BE1BA3AEDB}" srcOrd="1" destOrd="0" presId="urn:microsoft.com/office/officeart/2005/8/layout/orgChart1"/>
    <dgm:cxn modelId="{C1983A0B-38FD-4718-9DB4-B93CD51B87DA}" type="presOf" srcId="{C46497D0-C08F-472E-A192-EB87622DDB6E}" destId="{9CAD3AB7-F6CD-43C9-98D9-8814B38251C9}" srcOrd="0" destOrd="0" presId="urn:microsoft.com/office/officeart/2005/8/layout/orgChart1"/>
    <dgm:cxn modelId="{ACC31B54-3468-440D-8454-0FCD9BE8FB9B}" type="presOf" srcId="{62E9DE57-8392-42C7-A390-004D0CB42337}" destId="{3D146CC9-C853-4AAE-9FD1-B872040359C1}" srcOrd="0" destOrd="0" presId="urn:microsoft.com/office/officeart/2005/8/layout/orgChart1"/>
    <dgm:cxn modelId="{5656E7C6-87C5-4016-A1AD-A2F03DC12F7A}" srcId="{84D32BB3-9BCD-4437-82B5-FA8E8BA4773E}" destId="{60332816-B1CC-495E-AE8C-859CF6FE585A}" srcOrd="1" destOrd="0" parTransId="{3147FAEE-75E4-4802-BFA8-ADCC02DAF0E0}" sibTransId="{82008242-EF3B-499E-AB14-272BF9CB1C0D}"/>
    <dgm:cxn modelId="{38FDF98F-4BFF-488F-8B02-A03DF1BCF697}" srcId="{60332816-B1CC-495E-AE8C-859CF6FE585A}" destId="{844187D0-B1EE-4A2F-8BC1-EC134CBD0C0A}" srcOrd="0" destOrd="0" parTransId="{62E9DE57-8392-42C7-A390-004D0CB42337}" sibTransId="{DF924D9A-4E1F-420C-8E8C-AF1650026C2F}"/>
    <dgm:cxn modelId="{E5110154-5C09-4991-B3C2-0856D54D8DB2}" type="presOf" srcId="{EEDB2007-BE6E-492B-BF11-A16643232AE8}" destId="{7C5FC26C-0C30-41FB-838A-C56F139A2105}" srcOrd="0" destOrd="0" presId="urn:microsoft.com/office/officeart/2005/8/layout/orgChart1"/>
    <dgm:cxn modelId="{E670F6CA-0FF2-4E42-B3AB-363239AE704B}" type="presOf" srcId="{60332816-B1CC-495E-AE8C-859CF6FE585A}" destId="{044EB146-1111-497C-8CC3-E9D8BAF44479}" srcOrd="0" destOrd="0" presId="urn:microsoft.com/office/officeart/2005/8/layout/orgChart1"/>
    <dgm:cxn modelId="{2E2A546A-0182-4E33-9EB5-4BB93F2E4430}" type="presOf" srcId="{3147FAEE-75E4-4802-BFA8-ADCC02DAF0E0}" destId="{6734DBFF-6082-4C31-BB5D-1C0B3B17E710}" srcOrd="0" destOrd="0" presId="urn:microsoft.com/office/officeart/2005/8/layout/orgChart1"/>
    <dgm:cxn modelId="{ECBE69E6-8404-4586-A142-38ED5CB33012}" type="presParOf" srcId="{9CAD3AB7-F6CD-43C9-98D9-8814B38251C9}" destId="{D2FA9F78-50AB-4F7B-90AC-86FDB42A153A}" srcOrd="0" destOrd="0" presId="urn:microsoft.com/office/officeart/2005/8/layout/orgChart1"/>
    <dgm:cxn modelId="{36B7CA41-FF65-4D25-9BF0-21BFC4C7D935}" type="presParOf" srcId="{D2FA9F78-50AB-4F7B-90AC-86FDB42A153A}" destId="{B83AC16A-6459-4F41-BFF0-116352D98BFC}" srcOrd="0" destOrd="0" presId="urn:microsoft.com/office/officeart/2005/8/layout/orgChart1"/>
    <dgm:cxn modelId="{E5CC0614-D017-458C-BC66-0BD378C12F41}" type="presParOf" srcId="{B83AC16A-6459-4F41-BFF0-116352D98BFC}" destId="{EE5DFADD-91E5-422D-AFC0-214B56845889}" srcOrd="0" destOrd="0" presId="urn:microsoft.com/office/officeart/2005/8/layout/orgChart1"/>
    <dgm:cxn modelId="{4B7BEE5C-CFE2-430F-949B-24F451C31667}" type="presParOf" srcId="{B83AC16A-6459-4F41-BFF0-116352D98BFC}" destId="{5F379E9D-7B0D-48A0-83AE-65BE1BA3AEDB}" srcOrd="1" destOrd="0" presId="urn:microsoft.com/office/officeart/2005/8/layout/orgChart1"/>
    <dgm:cxn modelId="{1CD326EB-2E57-4CAE-BBD1-9B96C71CA261}" type="presParOf" srcId="{D2FA9F78-50AB-4F7B-90AC-86FDB42A153A}" destId="{10C2DD7D-7FF8-431E-A91F-5529C38A6E43}" srcOrd="1" destOrd="0" presId="urn:microsoft.com/office/officeart/2005/8/layout/orgChart1"/>
    <dgm:cxn modelId="{5086E12D-975E-42DD-A4DE-B1386627D1C4}" type="presParOf" srcId="{10C2DD7D-7FF8-431E-A91F-5529C38A6E43}" destId="{7C5FC26C-0C30-41FB-838A-C56F139A2105}" srcOrd="0" destOrd="0" presId="urn:microsoft.com/office/officeart/2005/8/layout/orgChart1"/>
    <dgm:cxn modelId="{3FC6E1E1-2E45-4074-958F-1EC280ED0413}" type="presParOf" srcId="{10C2DD7D-7FF8-431E-A91F-5529C38A6E43}" destId="{F3EB7E45-3E34-4D0C-88DD-2721DC59FBF3}" srcOrd="1" destOrd="0" presId="urn:microsoft.com/office/officeart/2005/8/layout/orgChart1"/>
    <dgm:cxn modelId="{80D03EAE-DE25-40BD-AE41-EF57691BEA53}" type="presParOf" srcId="{F3EB7E45-3E34-4D0C-88DD-2721DC59FBF3}" destId="{A86D1171-543D-4013-99BF-6B3EFB35FABE}" srcOrd="0" destOrd="0" presId="urn:microsoft.com/office/officeart/2005/8/layout/orgChart1"/>
    <dgm:cxn modelId="{0BE1B2E6-BD85-4E2F-A736-996DB6EA124A}" type="presParOf" srcId="{A86D1171-543D-4013-99BF-6B3EFB35FABE}" destId="{F9711111-DF89-408B-86C1-F76861ECF2A5}" srcOrd="0" destOrd="0" presId="urn:microsoft.com/office/officeart/2005/8/layout/orgChart1"/>
    <dgm:cxn modelId="{F3EFBCCB-2772-4EE3-84D8-14AD8C4F3174}" type="presParOf" srcId="{A86D1171-543D-4013-99BF-6B3EFB35FABE}" destId="{5133404E-B8D6-430E-98DE-DF6943108B39}" srcOrd="1" destOrd="0" presId="urn:microsoft.com/office/officeart/2005/8/layout/orgChart1"/>
    <dgm:cxn modelId="{AD661765-C912-4C97-B56E-82933739ABAA}" type="presParOf" srcId="{F3EB7E45-3E34-4D0C-88DD-2721DC59FBF3}" destId="{E4051E10-63DB-43EA-9EB2-98804CD4ED2A}" srcOrd="1" destOrd="0" presId="urn:microsoft.com/office/officeart/2005/8/layout/orgChart1"/>
    <dgm:cxn modelId="{710D716D-5E35-4514-B121-EAD3E826FFF7}" type="presParOf" srcId="{F3EB7E45-3E34-4D0C-88DD-2721DC59FBF3}" destId="{11529847-58B6-46E1-8EBF-6C7B92BB842A}" srcOrd="2" destOrd="0" presId="urn:microsoft.com/office/officeart/2005/8/layout/orgChart1"/>
    <dgm:cxn modelId="{39B075DC-B344-4576-B737-E5D45F817E7A}" type="presParOf" srcId="{10C2DD7D-7FF8-431E-A91F-5529C38A6E43}" destId="{6734DBFF-6082-4C31-BB5D-1C0B3B17E710}" srcOrd="2" destOrd="0" presId="urn:microsoft.com/office/officeart/2005/8/layout/orgChart1"/>
    <dgm:cxn modelId="{CC658BA4-A694-48FE-B70E-7D630C8A3A8D}" type="presParOf" srcId="{10C2DD7D-7FF8-431E-A91F-5529C38A6E43}" destId="{D307AE2C-0D21-4670-8390-EA11D2EE7ED7}" srcOrd="3" destOrd="0" presId="urn:microsoft.com/office/officeart/2005/8/layout/orgChart1"/>
    <dgm:cxn modelId="{E1A9E72A-9134-494C-8A92-E56E7D6700A3}" type="presParOf" srcId="{D307AE2C-0D21-4670-8390-EA11D2EE7ED7}" destId="{85195272-E266-483C-B2AA-8EA95B6698CB}" srcOrd="0" destOrd="0" presId="urn:microsoft.com/office/officeart/2005/8/layout/orgChart1"/>
    <dgm:cxn modelId="{DDBC9E18-1FF7-4CE7-B7B6-F449EB3CCA74}" type="presParOf" srcId="{85195272-E266-483C-B2AA-8EA95B6698CB}" destId="{044EB146-1111-497C-8CC3-E9D8BAF44479}" srcOrd="0" destOrd="0" presId="urn:microsoft.com/office/officeart/2005/8/layout/orgChart1"/>
    <dgm:cxn modelId="{F4DD20D0-3891-4471-95D5-E0463D1C2528}" type="presParOf" srcId="{85195272-E266-483C-B2AA-8EA95B6698CB}" destId="{E18ADA93-AB3A-4C83-9084-9B2D38C8023C}" srcOrd="1" destOrd="0" presId="urn:microsoft.com/office/officeart/2005/8/layout/orgChart1"/>
    <dgm:cxn modelId="{0DD11F02-41E0-4B2D-AB2B-0EA21C1ADD0D}" type="presParOf" srcId="{D307AE2C-0D21-4670-8390-EA11D2EE7ED7}" destId="{C700325B-835D-405D-A80D-8B707C2CE028}" srcOrd="1" destOrd="0" presId="urn:microsoft.com/office/officeart/2005/8/layout/orgChart1"/>
    <dgm:cxn modelId="{9686DA28-DDD9-4B1A-80EF-B9C90845B79D}" type="presParOf" srcId="{C700325B-835D-405D-A80D-8B707C2CE028}" destId="{3D146CC9-C853-4AAE-9FD1-B872040359C1}" srcOrd="0" destOrd="0" presId="urn:microsoft.com/office/officeart/2005/8/layout/orgChart1"/>
    <dgm:cxn modelId="{1F19B7E8-6037-4B07-863E-6B3FFB84EB1B}" type="presParOf" srcId="{C700325B-835D-405D-A80D-8B707C2CE028}" destId="{85999595-FC5C-4EED-8F91-B17405A7AEF0}" srcOrd="1" destOrd="0" presId="urn:microsoft.com/office/officeart/2005/8/layout/orgChart1"/>
    <dgm:cxn modelId="{ACC4C2D5-3A15-4F98-AF2F-B5D9EC8D8C04}" type="presParOf" srcId="{85999595-FC5C-4EED-8F91-B17405A7AEF0}" destId="{A485ECF8-6E89-414D-B948-3AD9AED29799}" srcOrd="0" destOrd="0" presId="urn:microsoft.com/office/officeart/2005/8/layout/orgChart1"/>
    <dgm:cxn modelId="{D920F314-12C1-41A7-833B-629981CFD2D0}" type="presParOf" srcId="{A485ECF8-6E89-414D-B948-3AD9AED29799}" destId="{5390E596-3443-490C-876F-25384282E092}" srcOrd="0" destOrd="0" presId="urn:microsoft.com/office/officeart/2005/8/layout/orgChart1"/>
    <dgm:cxn modelId="{202AAB39-838E-417A-8DBC-D89D78972F90}" type="presParOf" srcId="{A485ECF8-6E89-414D-B948-3AD9AED29799}" destId="{5DC14884-71B5-4840-A2B5-C7CA5A306FD5}" srcOrd="1" destOrd="0" presId="urn:microsoft.com/office/officeart/2005/8/layout/orgChart1"/>
    <dgm:cxn modelId="{A5553F12-888A-47AC-A607-C53C2A84B999}" type="presParOf" srcId="{85999595-FC5C-4EED-8F91-B17405A7AEF0}" destId="{52C85A7C-7767-40D1-BDFE-F85E8B56B795}" srcOrd="1" destOrd="0" presId="urn:microsoft.com/office/officeart/2005/8/layout/orgChart1"/>
    <dgm:cxn modelId="{C901E420-0B6E-4FE9-BD27-156BB482735A}" type="presParOf" srcId="{85999595-FC5C-4EED-8F91-B17405A7AEF0}" destId="{3266FB83-F7E8-4BAD-A038-CD64DBB1BB05}" srcOrd="2" destOrd="0" presId="urn:microsoft.com/office/officeart/2005/8/layout/orgChart1"/>
    <dgm:cxn modelId="{50CC8595-9335-493C-9D32-B1416487CBA0}" type="presParOf" srcId="{D307AE2C-0D21-4670-8390-EA11D2EE7ED7}" destId="{81E5AF35-BC44-44E0-8F89-409CE2A60D3F}" srcOrd="2" destOrd="0" presId="urn:microsoft.com/office/officeart/2005/8/layout/orgChart1"/>
    <dgm:cxn modelId="{7AF89EC7-52A5-4040-BC75-966BB22A89EE}" type="presParOf" srcId="{D2FA9F78-50AB-4F7B-90AC-86FDB42A153A}" destId="{A1AC6D2F-961C-4D83-B474-CE77E97A21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EA76B-C2FF-4405-B352-8F92D620503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81BC9-FBE8-484A-B0CC-EAD9B8BDB5C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9707CEC-1247-42AD-AF0F-EFBC6D6CD659}" type="parTrans" cxnId="{B1851FF3-A4DF-4356-B616-59D717DDEB4B}">
      <dgm:prSet/>
      <dgm:spPr/>
      <dgm:t>
        <a:bodyPr/>
        <a:lstStyle/>
        <a:p>
          <a:endParaRPr lang="ru-RU"/>
        </a:p>
      </dgm:t>
    </dgm:pt>
    <dgm:pt modelId="{817025DC-F841-4EA7-BF45-F76926772282}" type="sibTrans" cxnId="{B1851FF3-A4DF-4356-B616-59D717DDEB4B}">
      <dgm:prSet/>
      <dgm:spPr/>
      <dgm:t>
        <a:bodyPr/>
        <a:lstStyle/>
        <a:p>
          <a:endParaRPr lang="ru-RU"/>
        </a:p>
      </dgm:t>
    </dgm:pt>
    <dgm:pt modelId="{A8DFC326-D1CB-4C49-881B-0ECE1BBEBB9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A377B24-5208-4D05-B3DD-D857D524A38A}" type="parTrans" cxnId="{C5C65B3C-7A97-4835-A9FC-90BA592F1A46}">
      <dgm:prSet/>
      <dgm:spPr/>
      <dgm:t>
        <a:bodyPr/>
        <a:lstStyle/>
        <a:p>
          <a:endParaRPr lang="ru-RU"/>
        </a:p>
      </dgm:t>
    </dgm:pt>
    <dgm:pt modelId="{B2DA4B6C-C3A3-46B0-8A67-92864D5C61C9}" type="sibTrans" cxnId="{C5C65B3C-7A97-4835-A9FC-90BA592F1A46}">
      <dgm:prSet/>
      <dgm:spPr/>
      <dgm:t>
        <a:bodyPr/>
        <a:lstStyle/>
        <a:p>
          <a:endParaRPr lang="ru-RU"/>
        </a:p>
      </dgm:t>
    </dgm:pt>
    <dgm:pt modelId="{91EA8F9B-90CF-4B5F-A280-71E9CD7159C9}">
      <dgm:prSet phldrT="[Текст]"/>
      <dgm:spPr>
        <a:noFill/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2DA04FA-7990-4126-A2F0-1C7FB6AFCD46}" type="parTrans" cxnId="{BD1EC1D8-2416-46A2-A5BF-6B323BB89AEB}">
      <dgm:prSet/>
      <dgm:spPr/>
      <dgm:t>
        <a:bodyPr/>
        <a:lstStyle/>
        <a:p>
          <a:endParaRPr lang="ru-RU"/>
        </a:p>
      </dgm:t>
    </dgm:pt>
    <dgm:pt modelId="{4A24A480-2F35-441B-9493-2168D187DA0F}" type="sibTrans" cxnId="{BD1EC1D8-2416-46A2-A5BF-6B323BB89AEB}">
      <dgm:prSet/>
      <dgm:spPr/>
      <dgm:t>
        <a:bodyPr/>
        <a:lstStyle/>
        <a:p>
          <a:endParaRPr lang="ru-RU"/>
        </a:p>
      </dgm:t>
    </dgm:pt>
    <dgm:pt modelId="{586DFDF9-9141-4CF9-A183-0638C484466A}">
      <dgm:prSet phldrT="[Текст]"/>
      <dgm:spPr>
        <a:noFill/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F786A6-462C-4727-9F42-39A76F8FF5A9}" type="parTrans" cxnId="{68D80DCF-8BE4-4A7A-8A33-9AE3B97E731E}">
      <dgm:prSet/>
      <dgm:spPr/>
      <dgm:t>
        <a:bodyPr/>
        <a:lstStyle/>
        <a:p>
          <a:endParaRPr lang="ru-RU"/>
        </a:p>
      </dgm:t>
    </dgm:pt>
    <dgm:pt modelId="{08AF3877-543D-4668-990B-B4F791BB727D}" type="sibTrans" cxnId="{68D80DCF-8BE4-4A7A-8A33-9AE3B97E731E}">
      <dgm:prSet/>
      <dgm:spPr/>
      <dgm:t>
        <a:bodyPr/>
        <a:lstStyle/>
        <a:p>
          <a:endParaRPr lang="ru-RU"/>
        </a:p>
      </dgm:t>
    </dgm:pt>
    <dgm:pt modelId="{BD443DCE-8F23-4538-AE95-860913AFA18D}">
      <dgm:prSet phldrT="[Текст]"/>
      <dgm:spPr>
        <a:noFill/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8AA7341-3E66-4E2E-BDD8-C75712AA970D}" type="parTrans" cxnId="{FD1D7E21-1CC0-43FF-8FF2-12770A071C2C}">
      <dgm:prSet/>
      <dgm:spPr/>
      <dgm:t>
        <a:bodyPr/>
        <a:lstStyle/>
        <a:p>
          <a:endParaRPr lang="ru-RU"/>
        </a:p>
      </dgm:t>
    </dgm:pt>
    <dgm:pt modelId="{31019C23-9B4E-4B81-8CAD-B17E9FE03215}" type="sibTrans" cxnId="{FD1D7E21-1CC0-43FF-8FF2-12770A071C2C}">
      <dgm:prSet/>
      <dgm:spPr/>
      <dgm:t>
        <a:bodyPr/>
        <a:lstStyle/>
        <a:p>
          <a:endParaRPr lang="ru-RU"/>
        </a:p>
      </dgm:t>
    </dgm:pt>
    <dgm:pt modelId="{8065FEA1-FD3C-4464-B126-39885142524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A5C71E2-9FCD-433A-89F9-B54E264F09A9}" type="sibTrans" cxnId="{2CBCD1EA-A076-489F-A89F-7F642DA6D176}">
      <dgm:prSet/>
      <dgm:spPr/>
      <dgm:t>
        <a:bodyPr/>
        <a:lstStyle/>
        <a:p>
          <a:endParaRPr lang="ru-RU"/>
        </a:p>
      </dgm:t>
    </dgm:pt>
    <dgm:pt modelId="{93827554-86E0-484F-84C6-81CA059DC572}" type="parTrans" cxnId="{2CBCD1EA-A076-489F-A89F-7F642DA6D176}">
      <dgm:prSet/>
      <dgm:spPr/>
      <dgm:t>
        <a:bodyPr/>
        <a:lstStyle/>
        <a:p>
          <a:endParaRPr lang="ru-RU"/>
        </a:p>
      </dgm:t>
    </dgm:pt>
    <dgm:pt modelId="{11C08314-50E3-438C-AE67-3501EB98572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BB3B4D8-DD9A-4541-AA30-5212D27A11FA}" type="sibTrans" cxnId="{69924D94-C046-4C7B-A2AD-099F9AB0C065}">
      <dgm:prSet/>
      <dgm:spPr/>
      <dgm:t>
        <a:bodyPr/>
        <a:lstStyle/>
        <a:p>
          <a:endParaRPr lang="ru-RU"/>
        </a:p>
      </dgm:t>
    </dgm:pt>
    <dgm:pt modelId="{2C85762C-B0F1-464C-8269-15CAEF0E1389}" type="parTrans" cxnId="{69924D94-C046-4C7B-A2AD-099F9AB0C065}">
      <dgm:prSet/>
      <dgm:spPr/>
      <dgm:t>
        <a:bodyPr/>
        <a:lstStyle/>
        <a:p>
          <a:endParaRPr lang="ru-RU"/>
        </a:p>
      </dgm:t>
    </dgm:pt>
    <dgm:pt modelId="{F19D0B8A-E76C-4329-B715-C718C4A52F8D}" type="pres">
      <dgm:prSet presAssocID="{F66EA76B-C2FF-4405-B352-8F92D620503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89A92A-2E57-4B01-BF72-1D0B8BE138C9}" type="pres">
      <dgm:prSet presAssocID="{F66EA76B-C2FF-4405-B352-8F92D620503B}" presName="hierFlow" presStyleCnt="0"/>
      <dgm:spPr/>
    </dgm:pt>
    <dgm:pt modelId="{12940350-A429-4A53-9D10-7E21BE8B4ED9}" type="pres">
      <dgm:prSet presAssocID="{F66EA76B-C2FF-4405-B352-8F92D620503B}" presName="firstBuf" presStyleCnt="0"/>
      <dgm:spPr/>
    </dgm:pt>
    <dgm:pt modelId="{FB89DB82-4912-4970-B2FA-FD907B2CFCAC}" type="pres">
      <dgm:prSet presAssocID="{F66EA76B-C2FF-4405-B352-8F92D620503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41F441-FE4E-4666-97B1-34A19FE4205E}" type="pres">
      <dgm:prSet presAssocID="{F2D81BC9-FBE8-484A-B0CC-EAD9B8BDB5C4}" presName="Name14" presStyleCnt="0"/>
      <dgm:spPr/>
    </dgm:pt>
    <dgm:pt modelId="{B001A577-61E2-4436-A638-E901FFD1FC08}" type="pres">
      <dgm:prSet presAssocID="{F2D81BC9-FBE8-484A-B0CC-EAD9B8BDB5C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B9F590-D41F-4AFD-950F-A57EA5E1CC2D}" type="pres">
      <dgm:prSet presAssocID="{F2D81BC9-FBE8-484A-B0CC-EAD9B8BDB5C4}" presName="hierChild2" presStyleCnt="0"/>
      <dgm:spPr/>
    </dgm:pt>
    <dgm:pt modelId="{A6C47398-845B-4DBE-BBF9-D888FCE0A9B9}" type="pres">
      <dgm:prSet presAssocID="{2C85762C-B0F1-464C-8269-15CAEF0E1389}" presName="Name19" presStyleLbl="parChTrans1D2" presStyleIdx="0" presStyleCnt="1"/>
      <dgm:spPr/>
      <dgm:t>
        <a:bodyPr/>
        <a:lstStyle/>
        <a:p>
          <a:endParaRPr lang="ru-RU"/>
        </a:p>
      </dgm:t>
    </dgm:pt>
    <dgm:pt modelId="{2E19B818-75BE-4345-90D6-109C989AAA70}" type="pres">
      <dgm:prSet presAssocID="{11C08314-50E3-438C-AE67-3501EB985728}" presName="Name21" presStyleCnt="0"/>
      <dgm:spPr/>
    </dgm:pt>
    <dgm:pt modelId="{70BF2EA2-85F8-4623-8CE2-3B780F108CD8}" type="pres">
      <dgm:prSet presAssocID="{11C08314-50E3-438C-AE67-3501EB985728}" presName="level2Shape" presStyleLbl="node2" presStyleIdx="0" presStyleCnt="1"/>
      <dgm:spPr/>
      <dgm:t>
        <a:bodyPr/>
        <a:lstStyle/>
        <a:p>
          <a:endParaRPr lang="ru-RU"/>
        </a:p>
      </dgm:t>
    </dgm:pt>
    <dgm:pt modelId="{87166530-2FFD-4574-9CAD-2D185C64AD8D}" type="pres">
      <dgm:prSet presAssocID="{11C08314-50E3-438C-AE67-3501EB985728}" presName="hierChild3" presStyleCnt="0"/>
      <dgm:spPr/>
    </dgm:pt>
    <dgm:pt modelId="{886BC203-6F3E-4A85-BA63-2C2D5D840B1A}" type="pres">
      <dgm:prSet presAssocID="{93827554-86E0-484F-84C6-81CA059DC572}" presName="Name19" presStyleLbl="parChTrans1D3" presStyleIdx="0" presStyleCnt="2"/>
      <dgm:spPr/>
      <dgm:t>
        <a:bodyPr/>
        <a:lstStyle/>
        <a:p>
          <a:endParaRPr lang="ru-RU"/>
        </a:p>
      </dgm:t>
    </dgm:pt>
    <dgm:pt modelId="{8C291D95-CC4F-4813-8AED-8C897F745482}" type="pres">
      <dgm:prSet presAssocID="{8065FEA1-FD3C-4464-B126-39885142524E}" presName="Name21" presStyleCnt="0"/>
      <dgm:spPr/>
    </dgm:pt>
    <dgm:pt modelId="{D69F6ED4-6BF4-4C6E-841F-7BE66B06275E}" type="pres">
      <dgm:prSet presAssocID="{8065FEA1-FD3C-4464-B126-39885142524E}" presName="level2Shape" presStyleLbl="node3" presStyleIdx="0" presStyleCnt="2"/>
      <dgm:spPr/>
      <dgm:t>
        <a:bodyPr/>
        <a:lstStyle/>
        <a:p>
          <a:endParaRPr lang="ru-RU"/>
        </a:p>
      </dgm:t>
    </dgm:pt>
    <dgm:pt modelId="{6F7FC68C-EF4A-4AAF-A0A5-3843BF928BE5}" type="pres">
      <dgm:prSet presAssocID="{8065FEA1-FD3C-4464-B126-39885142524E}" presName="hierChild3" presStyleCnt="0"/>
      <dgm:spPr/>
    </dgm:pt>
    <dgm:pt modelId="{1B8B8D83-996C-490E-B2AE-90222EFA4847}" type="pres">
      <dgm:prSet presAssocID="{4A377B24-5208-4D05-B3DD-D857D524A38A}" presName="Name19" presStyleLbl="parChTrans1D3" presStyleIdx="1" presStyleCnt="2"/>
      <dgm:spPr/>
      <dgm:t>
        <a:bodyPr/>
        <a:lstStyle/>
        <a:p>
          <a:endParaRPr lang="ru-RU"/>
        </a:p>
      </dgm:t>
    </dgm:pt>
    <dgm:pt modelId="{8E898FB4-799E-4F3A-A39E-790356E86D84}" type="pres">
      <dgm:prSet presAssocID="{A8DFC326-D1CB-4C49-881B-0ECE1BBEBB95}" presName="Name21" presStyleCnt="0"/>
      <dgm:spPr/>
    </dgm:pt>
    <dgm:pt modelId="{D4CB4E08-3E5F-4800-8CA0-8883E19FB3EE}" type="pres">
      <dgm:prSet presAssocID="{A8DFC326-D1CB-4C49-881B-0ECE1BBEBB95}" presName="level2Shape" presStyleLbl="node3" presStyleIdx="1" presStyleCnt="2"/>
      <dgm:spPr/>
      <dgm:t>
        <a:bodyPr/>
        <a:lstStyle/>
        <a:p>
          <a:endParaRPr lang="ru-RU"/>
        </a:p>
      </dgm:t>
    </dgm:pt>
    <dgm:pt modelId="{7B552FAF-9F5D-4D43-AAAE-E765B06DD0C9}" type="pres">
      <dgm:prSet presAssocID="{A8DFC326-D1CB-4C49-881B-0ECE1BBEBB95}" presName="hierChild3" presStyleCnt="0"/>
      <dgm:spPr/>
    </dgm:pt>
    <dgm:pt modelId="{546F1A45-736E-474D-AFFB-ACAB8651ABCA}" type="pres">
      <dgm:prSet presAssocID="{F66EA76B-C2FF-4405-B352-8F92D620503B}" presName="bgShapesFlow" presStyleCnt="0"/>
      <dgm:spPr/>
    </dgm:pt>
    <dgm:pt modelId="{EBB2E72A-BC48-4E80-A9F5-62AD6C05E9E6}" type="pres">
      <dgm:prSet presAssocID="{91EA8F9B-90CF-4B5F-A280-71E9CD7159C9}" presName="rectComp" presStyleCnt="0"/>
      <dgm:spPr/>
    </dgm:pt>
    <dgm:pt modelId="{63C41CDA-1349-40CE-80FF-9A0638425C1C}" type="pres">
      <dgm:prSet presAssocID="{91EA8F9B-90CF-4B5F-A280-71E9CD7159C9}" presName="bgRect" presStyleLbl="bgShp" presStyleIdx="0" presStyleCnt="3"/>
      <dgm:spPr/>
      <dgm:t>
        <a:bodyPr/>
        <a:lstStyle/>
        <a:p>
          <a:endParaRPr lang="ru-RU"/>
        </a:p>
      </dgm:t>
    </dgm:pt>
    <dgm:pt modelId="{8B437123-88AC-454C-BE05-3CB118148F13}" type="pres">
      <dgm:prSet presAssocID="{91EA8F9B-90CF-4B5F-A280-71E9CD7159C9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F363E-8A25-4535-B357-FABFE4D59F5B}" type="pres">
      <dgm:prSet presAssocID="{91EA8F9B-90CF-4B5F-A280-71E9CD7159C9}" presName="spComp" presStyleCnt="0"/>
      <dgm:spPr/>
    </dgm:pt>
    <dgm:pt modelId="{E757B86B-0269-45C9-996F-4025DA61CF40}" type="pres">
      <dgm:prSet presAssocID="{91EA8F9B-90CF-4B5F-A280-71E9CD7159C9}" presName="vSp" presStyleCnt="0"/>
      <dgm:spPr/>
    </dgm:pt>
    <dgm:pt modelId="{B80E39C7-72D7-4496-A398-FF0508504B8F}" type="pres">
      <dgm:prSet presAssocID="{586DFDF9-9141-4CF9-A183-0638C484466A}" presName="rectComp" presStyleCnt="0"/>
      <dgm:spPr/>
    </dgm:pt>
    <dgm:pt modelId="{CF2B3B45-7D6A-4D72-9BAB-573962C9C931}" type="pres">
      <dgm:prSet presAssocID="{586DFDF9-9141-4CF9-A183-0638C484466A}" presName="bgRect" presStyleLbl="bgShp" presStyleIdx="1" presStyleCnt="3"/>
      <dgm:spPr/>
      <dgm:t>
        <a:bodyPr/>
        <a:lstStyle/>
        <a:p>
          <a:endParaRPr lang="ru-RU"/>
        </a:p>
      </dgm:t>
    </dgm:pt>
    <dgm:pt modelId="{02C4F352-0ABE-4B8C-BAE9-004CF4B17903}" type="pres">
      <dgm:prSet presAssocID="{586DFDF9-9141-4CF9-A183-0638C484466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15BA2-3C11-48B9-9285-998BE59A5830}" type="pres">
      <dgm:prSet presAssocID="{586DFDF9-9141-4CF9-A183-0638C484466A}" presName="spComp" presStyleCnt="0"/>
      <dgm:spPr/>
    </dgm:pt>
    <dgm:pt modelId="{08B56B2E-013C-4B77-AE55-59E121FB1C87}" type="pres">
      <dgm:prSet presAssocID="{586DFDF9-9141-4CF9-A183-0638C484466A}" presName="vSp" presStyleCnt="0"/>
      <dgm:spPr/>
    </dgm:pt>
    <dgm:pt modelId="{4A204D7B-7422-4E62-B0F8-D7215434EEF1}" type="pres">
      <dgm:prSet presAssocID="{BD443DCE-8F23-4538-AE95-860913AFA18D}" presName="rectComp" presStyleCnt="0"/>
      <dgm:spPr/>
    </dgm:pt>
    <dgm:pt modelId="{6F46F56A-3DE0-4E3A-A56B-7189B86B8B33}" type="pres">
      <dgm:prSet presAssocID="{BD443DCE-8F23-4538-AE95-860913AFA18D}" presName="bgRect" presStyleLbl="bgShp" presStyleIdx="2" presStyleCnt="3"/>
      <dgm:spPr/>
      <dgm:t>
        <a:bodyPr/>
        <a:lstStyle/>
        <a:p>
          <a:endParaRPr lang="ru-RU"/>
        </a:p>
      </dgm:t>
    </dgm:pt>
    <dgm:pt modelId="{C35B7C06-2E82-47DD-BE19-C249E4C88B94}" type="pres">
      <dgm:prSet presAssocID="{BD443DCE-8F23-4538-AE95-860913AFA18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B2CF5D-18BC-4ED1-8E2F-81986C7D79DB}" type="presOf" srcId="{586DFDF9-9141-4CF9-A183-0638C484466A}" destId="{CF2B3B45-7D6A-4D72-9BAB-573962C9C931}" srcOrd="0" destOrd="0" presId="urn:microsoft.com/office/officeart/2005/8/layout/hierarchy6"/>
    <dgm:cxn modelId="{AB0A75A1-E482-4E2E-BE4D-DF88EA75CC84}" type="presOf" srcId="{2C85762C-B0F1-464C-8269-15CAEF0E1389}" destId="{A6C47398-845B-4DBE-BBF9-D888FCE0A9B9}" srcOrd="0" destOrd="0" presId="urn:microsoft.com/office/officeart/2005/8/layout/hierarchy6"/>
    <dgm:cxn modelId="{C5C65B3C-7A97-4835-A9FC-90BA592F1A46}" srcId="{11C08314-50E3-438C-AE67-3501EB985728}" destId="{A8DFC326-D1CB-4C49-881B-0ECE1BBEBB95}" srcOrd="1" destOrd="0" parTransId="{4A377B24-5208-4D05-B3DD-D857D524A38A}" sibTransId="{B2DA4B6C-C3A3-46B0-8A67-92864D5C61C9}"/>
    <dgm:cxn modelId="{44084886-2DE2-4E33-BE01-24EEEB8D717D}" type="presOf" srcId="{91EA8F9B-90CF-4B5F-A280-71E9CD7159C9}" destId="{63C41CDA-1349-40CE-80FF-9A0638425C1C}" srcOrd="0" destOrd="0" presId="urn:microsoft.com/office/officeart/2005/8/layout/hierarchy6"/>
    <dgm:cxn modelId="{1ED4B326-E821-44E5-A463-7CBED52A624C}" type="presOf" srcId="{A8DFC326-D1CB-4C49-881B-0ECE1BBEBB95}" destId="{D4CB4E08-3E5F-4800-8CA0-8883E19FB3EE}" srcOrd="0" destOrd="0" presId="urn:microsoft.com/office/officeart/2005/8/layout/hierarchy6"/>
    <dgm:cxn modelId="{B1851FF3-A4DF-4356-B616-59D717DDEB4B}" srcId="{F66EA76B-C2FF-4405-B352-8F92D620503B}" destId="{F2D81BC9-FBE8-484A-B0CC-EAD9B8BDB5C4}" srcOrd="0" destOrd="0" parTransId="{39707CEC-1247-42AD-AF0F-EFBC6D6CD659}" sibTransId="{817025DC-F841-4EA7-BF45-F76926772282}"/>
    <dgm:cxn modelId="{92B194DB-4BB3-43BC-8B84-2865ADDF2BB4}" type="presOf" srcId="{4A377B24-5208-4D05-B3DD-D857D524A38A}" destId="{1B8B8D83-996C-490E-B2AE-90222EFA4847}" srcOrd="0" destOrd="0" presId="urn:microsoft.com/office/officeart/2005/8/layout/hierarchy6"/>
    <dgm:cxn modelId="{ADD933DB-A6DD-4699-B3B2-2082BAA3C589}" type="presOf" srcId="{11C08314-50E3-438C-AE67-3501EB985728}" destId="{70BF2EA2-85F8-4623-8CE2-3B780F108CD8}" srcOrd="0" destOrd="0" presId="urn:microsoft.com/office/officeart/2005/8/layout/hierarchy6"/>
    <dgm:cxn modelId="{97557ABF-1F18-4312-9206-D46D6C27FEBF}" type="presOf" srcId="{BD443DCE-8F23-4538-AE95-860913AFA18D}" destId="{6F46F56A-3DE0-4E3A-A56B-7189B86B8B33}" srcOrd="0" destOrd="0" presId="urn:microsoft.com/office/officeart/2005/8/layout/hierarchy6"/>
    <dgm:cxn modelId="{BD1EC1D8-2416-46A2-A5BF-6B323BB89AEB}" srcId="{F66EA76B-C2FF-4405-B352-8F92D620503B}" destId="{91EA8F9B-90CF-4B5F-A280-71E9CD7159C9}" srcOrd="1" destOrd="0" parTransId="{22DA04FA-7990-4126-A2F0-1C7FB6AFCD46}" sibTransId="{4A24A480-2F35-441B-9493-2168D187DA0F}"/>
    <dgm:cxn modelId="{69924D94-C046-4C7B-A2AD-099F9AB0C065}" srcId="{F2D81BC9-FBE8-484A-B0CC-EAD9B8BDB5C4}" destId="{11C08314-50E3-438C-AE67-3501EB985728}" srcOrd="0" destOrd="0" parTransId="{2C85762C-B0F1-464C-8269-15CAEF0E1389}" sibTransId="{BBB3B4D8-DD9A-4541-AA30-5212D27A11FA}"/>
    <dgm:cxn modelId="{FD1D7E21-1CC0-43FF-8FF2-12770A071C2C}" srcId="{F66EA76B-C2FF-4405-B352-8F92D620503B}" destId="{BD443DCE-8F23-4538-AE95-860913AFA18D}" srcOrd="3" destOrd="0" parTransId="{F8AA7341-3E66-4E2E-BDD8-C75712AA970D}" sibTransId="{31019C23-9B4E-4B81-8CAD-B17E9FE03215}"/>
    <dgm:cxn modelId="{F526303E-B762-48E5-866E-2CAD25BE91A7}" type="presOf" srcId="{8065FEA1-FD3C-4464-B126-39885142524E}" destId="{D69F6ED4-6BF4-4C6E-841F-7BE66B06275E}" srcOrd="0" destOrd="0" presId="urn:microsoft.com/office/officeart/2005/8/layout/hierarchy6"/>
    <dgm:cxn modelId="{8865860E-2F6E-4155-B9B9-2B2B2B301105}" type="presOf" srcId="{91EA8F9B-90CF-4B5F-A280-71E9CD7159C9}" destId="{8B437123-88AC-454C-BE05-3CB118148F13}" srcOrd="1" destOrd="0" presId="urn:microsoft.com/office/officeart/2005/8/layout/hierarchy6"/>
    <dgm:cxn modelId="{E47B397D-6DFF-4C99-B5A8-8BBC381103C0}" type="presOf" srcId="{586DFDF9-9141-4CF9-A183-0638C484466A}" destId="{02C4F352-0ABE-4B8C-BAE9-004CF4B17903}" srcOrd="1" destOrd="0" presId="urn:microsoft.com/office/officeart/2005/8/layout/hierarchy6"/>
    <dgm:cxn modelId="{2CBCD1EA-A076-489F-A89F-7F642DA6D176}" srcId="{11C08314-50E3-438C-AE67-3501EB985728}" destId="{8065FEA1-FD3C-4464-B126-39885142524E}" srcOrd="0" destOrd="0" parTransId="{93827554-86E0-484F-84C6-81CA059DC572}" sibTransId="{2A5C71E2-9FCD-433A-89F9-B54E264F09A9}"/>
    <dgm:cxn modelId="{D57803CC-3C45-4F89-BA32-E627A908B074}" type="presOf" srcId="{BD443DCE-8F23-4538-AE95-860913AFA18D}" destId="{C35B7C06-2E82-47DD-BE19-C249E4C88B94}" srcOrd="1" destOrd="0" presId="urn:microsoft.com/office/officeart/2005/8/layout/hierarchy6"/>
    <dgm:cxn modelId="{17A9435D-EA9E-4E51-9EE6-7E68843E523D}" type="presOf" srcId="{93827554-86E0-484F-84C6-81CA059DC572}" destId="{886BC203-6F3E-4A85-BA63-2C2D5D840B1A}" srcOrd="0" destOrd="0" presId="urn:microsoft.com/office/officeart/2005/8/layout/hierarchy6"/>
    <dgm:cxn modelId="{90368753-8F96-440A-824B-585CFB5363E3}" type="presOf" srcId="{F2D81BC9-FBE8-484A-B0CC-EAD9B8BDB5C4}" destId="{B001A577-61E2-4436-A638-E901FFD1FC08}" srcOrd="0" destOrd="0" presId="urn:microsoft.com/office/officeart/2005/8/layout/hierarchy6"/>
    <dgm:cxn modelId="{68D80DCF-8BE4-4A7A-8A33-9AE3B97E731E}" srcId="{F66EA76B-C2FF-4405-B352-8F92D620503B}" destId="{586DFDF9-9141-4CF9-A183-0638C484466A}" srcOrd="2" destOrd="0" parTransId="{8CF786A6-462C-4727-9F42-39A76F8FF5A9}" sibTransId="{08AF3877-543D-4668-990B-B4F791BB727D}"/>
    <dgm:cxn modelId="{055FBBB5-960D-49C0-BD90-731487DB7251}" type="presOf" srcId="{F66EA76B-C2FF-4405-B352-8F92D620503B}" destId="{F19D0B8A-E76C-4329-B715-C718C4A52F8D}" srcOrd="0" destOrd="0" presId="urn:microsoft.com/office/officeart/2005/8/layout/hierarchy6"/>
    <dgm:cxn modelId="{F6BCBB82-0DD6-4323-87B2-C9C55BD276C1}" type="presParOf" srcId="{F19D0B8A-E76C-4329-B715-C718C4A52F8D}" destId="{9189A92A-2E57-4B01-BF72-1D0B8BE138C9}" srcOrd="0" destOrd="0" presId="urn:microsoft.com/office/officeart/2005/8/layout/hierarchy6"/>
    <dgm:cxn modelId="{4F8A0339-0590-447D-9052-76B290C06F5A}" type="presParOf" srcId="{9189A92A-2E57-4B01-BF72-1D0B8BE138C9}" destId="{12940350-A429-4A53-9D10-7E21BE8B4ED9}" srcOrd="0" destOrd="0" presId="urn:microsoft.com/office/officeart/2005/8/layout/hierarchy6"/>
    <dgm:cxn modelId="{F8274071-42C3-4AE3-AFD9-F74400107E9B}" type="presParOf" srcId="{9189A92A-2E57-4B01-BF72-1D0B8BE138C9}" destId="{FB89DB82-4912-4970-B2FA-FD907B2CFCAC}" srcOrd="1" destOrd="0" presId="urn:microsoft.com/office/officeart/2005/8/layout/hierarchy6"/>
    <dgm:cxn modelId="{F36BB009-DFEB-4E54-BF26-5508FFBB8937}" type="presParOf" srcId="{FB89DB82-4912-4970-B2FA-FD907B2CFCAC}" destId="{8D41F441-FE4E-4666-97B1-34A19FE4205E}" srcOrd="0" destOrd="0" presId="urn:microsoft.com/office/officeart/2005/8/layout/hierarchy6"/>
    <dgm:cxn modelId="{D66AEA79-86C3-4F7B-949A-19E3C562F7BC}" type="presParOf" srcId="{8D41F441-FE4E-4666-97B1-34A19FE4205E}" destId="{B001A577-61E2-4436-A638-E901FFD1FC08}" srcOrd="0" destOrd="0" presId="urn:microsoft.com/office/officeart/2005/8/layout/hierarchy6"/>
    <dgm:cxn modelId="{131A6FAC-E0D3-496D-AD69-6A3B4384D708}" type="presParOf" srcId="{8D41F441-FE4E-4666-97B1-34A19FE4205E}" destId="{78B9F590-D41F-4AFD-950F-A57EA5E1CC2D}" srcOrd="1" destOrd="0" presId="urn:microsoft.com/office/officeart/2005/8/layout/hierarchy6"/>
    <dgm:cxn modelId="{4C9591E6-0DB0-4408-8C16-BEF8A2E0537E}" type="presParOf" srcId="{78B9F590-D41F-4AFD-950F-A57EA5E1CC2D}" destId="{A6C47398-845B-4DBE-BBF9-D888FCE0A9B9}" srcOrd="0" destOrd="0" presId="urn:microsoft.com/office/officeart/2005/8/layout/hierarchy6"/>
    <dgm:cxn modelId="{467C484C-3D93-44EC-B678-D979B157D22A}" type="presParOf" srcId="{78B9F590-D41F-4AFD-950F-A57EA5E1CC2D}" destId="{2E19B818-75BE-4345-90D6-109C989AAA70}" srcOrd="1" destOrd="0" presId="urn:microsoft.com/office/officeart/2005/8/layout/hierarchy6"/>
    <dgm:cxn modelId="{D84DB640-BDEA-4AB1-ADC7-DD9ABA348320}" type="presParOf" srcId="{2E19B818-75BE-4345-90D6-109C989AAA70}" destId="{70BF2EA2-85F8-4623-8CE2-3B780F108CD8}" srcOrd="0" destOrd="0" presId="urn:microsoft.com/office/officeart/2005/8/layout/hierarchy6"/>
    <dgm:cxn modelId="{ECFF1E79-554F-40D6-A229-7C18068C652A}" type="presParOf" srcId="{2E19B818-75BE-4345-90D6-109C989AAA70}" destId="{87166530-2FFD-4574-9CAD-2D185C64AD8D}" srcOrd="1" destOrd="0" presId="urn:microsoft.com/office/officeart/2005/8/layout/hierarchy6"/>
    <dgm:cxn modelId="{D599473F-F59D-4BC7-8E62-36DE613F3D66}" type="presParOf" srcId="{87166530-2FFD-4574-9CAD-2D185C64AD8D}" destId="{886BC203-6F3E-4A85-BA63-2C2D5D840B1A}" srcOrd="0" destOrd="0" presId="urn:microsoft.com/office/officeart/2005/8/layout/hierarchy6"/>
    <dgm:cxn modelId="{4E2D8A0C-F56F-48D4-B338-B6C4F6F26958}" type="presParOf" srcId="{87166530-2FFD-4574-9CAD-2D185C64AD8D}" destId="{8C291D95-CC4F-4813-8AED-8C897F745482}" srcOrd="1" destOrd="0" presId="urn:microsoft.com/office/officeart/2005/8/layout/hierarchy6"/>
    <dgm:cxn modelId="{FF607F29-A770-45BE-8F26-1D45DE1BAB31}" type="presParOf" srcId="{8C291D95-CC4F-4813-8AED-8C897F745482}" destId="{D69F6ED4-6BF4-4C6E-841F-7BE66B06275E}" srcOrd="0" destOrd="0" presId="urn:microsoft.com/office/officeart/2005/8/layout/hierarchy6"/>
    <dgm:cxn modelId="{2AE98984-108B-4212-BA2F-8FFD6546C522}" type="presParOf" srcId="{8C291D95-CC4F-4813-8AED-8C897F745482}" destId="{6F7FC68C-EF4A-4AAF-A0A5-3843BF928BE5}" srcOrd="1" destOrd="0" presId="urn:microsoft.com/office/officeart/2005/8/layout/hierarchy6"/>
    <dgm:cxn modelId="{6EBDE9A7-7B1F-4C60-B4EA-8E550CD71250}" type="presParOf" srcId="{87166530-2FFD-4574-9CAD-2D185C64AD8D}" destId="{1B8B8D83-996C-490E-B2AE-90222EFA4847}" srcOrd="2" destOrd="0" presId="urn:microsoft.com/office/officeart/2005/8/layout/hierarchy6"/>
    <dgm:cxn modelId="{73F592B6-A019-4C77-9848-9649442DF64F}" type="presParOf" srcId="{87166530-2FFD-4574-9CAD-2D185C64AD8D}" destId="{8E898FB4-799E-4F3A-A39E-790356E86D84}" srcOrd="3" destOrd="0" presId="urn:microsoft.com/office/officeart/2005/8/layout/hierarchy6"/>
    <dgm:cxn modelId="{B468E77C-D633-4BDE-8923-F99B4A4A1B28}" type="presParOf" srcId="{8E898FB4-799E-4F3A-A39E-790356E86D84}" destId="{D4CB4E08-3E5F-4800-8CA0-8883E19FB3EE}" srcOrd="0" destOrd="0" presId="urn:microsoft.com/office/officeart/2005/8/layout/hierarchy6"/>
    <dgm:cxn modelId="{5597A052-1A70-409D-8238-64ADC399D729}" type="presParOf" srcId="{8E898FB4-799E-4F3A-A39E-790356E86D84}" destId="{7B552FAF-9F5D-4D43-AAAE-E765B06DD0C9}" srcOrd="1" destOrd="0" presId="urn:microsoft.com/office/officeart/2005/8/layout/hierarchy6"/>
    <dgm:cxn modelId="{9A277039-AD31-4745-83AC-1E48F94DBA40}" type="presParOf" srcId="{F19D0B8A-E76C-4329-B715-C718C4A52F8D}" destId="{546F1A45-736E-474D-AFFB-ACAB8651ABCA}" srcOrd="1" destOrd="0" presId="urn:microsoft.com/office/officeart/2005/8/layout/hierarchy6"/>
    <dgm:cxn modelId="{C10A5D47-D09E-4DE5-8D4B-C1880722A929}" type="presParOf" srcId="{546F1A45-736E-474D-AFFB-ACAB8651ABCA}" destId="{EBB2E72A-BC48-4E80-A9F5-62AD6C05E9E6}" srcOrd="0" destOrd="0" presId="urn:microsoft.com/office/officeart/2005/8/layout/hierarchy6"/>
    <dgm:cxn modelId="{B7AAB21B-DB41-41BE-A655-B4EF2F94490C}" type="presParOf" srcId="{EBB2E72A-BC48-4E80-A9F5-62AD6C05E9E6}" destId="{63C41CDA-1349-40CE-80FF-9A0638425C1C}" srcOrd="0" destOrd="0" presId="urn:microsoft.com/office/officeart/2005/8/layout/hierarchy6"/>
    <dgm:cxn modelId="{A34C6B65-2DCD-43BB-A5C6-529B1C55123B}" type="presParOf" srcId="{EBB2E72A-BC48-4E80-A9F5-62AD6C05E9E6}" destId="{8B437123-88AC-454C-BE05-3CB118148F13}" srcOrd="1" destOrd="0" presId="urn:microsoft.com/office/officeart/2005/8/layout/hierarchy6"/>
    <dgm:cxn modelId="{E945F519-1285-449A-BF23-501F2E454784}" type="presParOf" srcId="{546F1A45-736E-474D-AFFB-ACAB8651ABCA}" destId="{E30F363E-8A25-4535-B357-FABFE4D59F5B}" srcOrd="1" destOrd="0" presId="urn:microsoft.com/office/officeart/2005/8/layout/hierarchy6"/>
    <dgm:cxn modelId="{6632A683-8B48-48F8-9EBE-A718DE81F351}" type="presParOf" srcId="{E30F363E-8A25-4535-B357-FABFE4D59F5B}" destId="{E757B86B-0269-45C9-996F-4025DA61CF40}" srcOrd="0" destOrd="0" presId="urn:microsoft.com/office/officeart/2005/8/layout/hierarchy6"/>
    <dgm:cxn modelId="{57F508FF-35B3-4A96-8637-F2796D129840}" type="presParOf" srcId="{546F1A45-736E-474D-AFFB-ACAB8651ABCA}" destId="{B80E39C7-72D7-4496-A398-FF0508504B8F}" srcOrd="2" destOrd="0" presId="urn:microsoft.com/office/officeart/2005/8/layout/hierarchy6"/>
    <dgm:cxn modelId="{AD675DC7-F3E5-448C-A6D5-50E241E12AA8}" type="presParOf" srcId="{B80E39C7-72D7-4496-A398-FF0508504B8F}" destId="{CF2B3B45-7D6A-4D72-9BAB-573962C9C931}" srcOrd="0" destOrd="0" presId="urn:microsoft.com/office/officeart/2005/8/layout/hierarchy6"/>
    <dgm:cxn modelId="{94F02E13-7F8F-474F-A733-24C912D2D0EF}" type="presParOf" srcId="{B80E39C7-72D7-4496-A398-FF0508504B8F}" destId="{02C4F352-0ABE-4B8C-BAE9-004CF4B17903}" srcOrd="1" destOrd="0" presId="urn:microsoft.com/office/officeart/2005/8/layout/hierarchy6"/>
    <dgm:cxn modelId="{768DD1E8-D3F4-48DE-B533-41CA7F933874}" type="presParOf" srcId="{546F1A45-736E-474D-AFFB-ACAB8651ABCA}" destId="{7B615BA2-3C11-48B9-9285-998BE59A5830}" srcOrd="3" destOrd="0" presId="urn:microsoft.com/office/officeart/2005/8/layout/hierarchy6"/>
    <dgm:cxn modelId="{F1996C5E-6FCA-4CA6-94D9-E9A8E8CA7350}" type="presParOf" srcId="{7B615BA2-3C11-48B9-9285-998BE59A5830}" destId="{08B56B2E-013C-4B77-AE55-59E121FB1C87}" srcOrd="0" destOrd="0" presId="urn:microsoft.com/office/officeart/2005/8/layout/hierarchy6"/>
    <dgm:cxn modelId="{1E97D967-7BA3-4529-89AB-27717EEBD622}" type="presParOf" srcId="{546F1A45-736E-474D-AFFB-ACAB8651ABCA}" destId="{4A204D7B-7422-4E62-B0F8-D7215434EEF1}" srcOrd="4" destOrd="0" presId="urn:microsoft.com/office/officeart/2005/8/layout/hierarchy6"/>
    <dgm:cxn modelId="{AD0EC2B9-03FB-45FE-87ED-9F821B35413F}" type="presParOf" srcId="{4A204D7B-7422-4E62-B0F8-D7215434EEF1}" destId="{6F46F56A-3DE0-4E3A-A56B-7189B86B8B33}" srcOrd="0" destOrd="0" presId="urn:microsoft.com/office/officeart/2005/8/layout/hierarchy6"/>
    <dgm:cxn modelId="{86DD5277-A20A-4BFA-8368-52869D86E5B1}" type="presParOf" srcId="{4A204D7B-7422-4E62-B0F8-D7215434EEF1}" destId="{C35B7C06-2E82-47DD-BE19-C249E4C88B9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597F33-3A7C-4E4E-83E0-F79F5A11394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9CFDF1-BDF6-4A9D-A14B-146DAE68A8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F%D0%BE%D1%80%D0%BE%D1%85#urlhash=473481564777512141" TargetMode="External"/><Relationship Id="rId2" Type="http://schemas.openxmlformats.org/officeDocument/2006/relationships/hyperlink" Target="http://go.mail.ru/search_images?q=%D1%82%D1%8B%D0%BA%D0%B2%D0%B0&amp;fr=web&amp;rch=l&amp;jsa=1#urlhash=157925564139034044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o.mail.ru/search_images?q=%D1%81%D1%83%D0%BD%D0%B4%D1%83%D0%BA+%D1%81+%D0%B7%D0%BE%D0%BB%D0%BE%D1%82%D0%BE%D0%BC&amp;us=9&amp;usln=2&amp;usstr=%D1%81%D1%83%D0%BD%D0%B4%D1%83%D0%BA+%D1%81+#urlhash=306461448860034642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1%82%D0%B0%D0%BA%D1%81%D0%B0#urlhash=2277266694826081620" TargetMode="External"/><Relationship Id="rId2" Type="http://schemas.openxmlformats.org/officeDocument/2006/relationships/hyperlink" Target="http://go.mail.ru/search_images?q=%D1%80%D0%BE%D0%BC+%D0%B2+%D0%B1%D0%BE%D1%87%D0%BE%D0%BD%D0%BA%D0%B5#urlhash=101231947357737031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o.mail.ru/search_images?q=%D0%BF%D0%BE%D0%BF%D1%83%D0%B3%D0%B0%D0%B9#urlhash=250466466679573882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900" y="1679700"/>
            <a:ext cx="85340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наследования.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Надкласс и подкласс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1416" y="500591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951 г. Москва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Мордовина Екатерина Вениаминовна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45171"/>
              </p:ext>
            </p:extLst>
          </p:nvPr>
        </p:nvGraphicFramePr>
        <p:xfrm>
          <a:off x="179512" y="260648"/>
          <a:ext cx="1196752" cy="640080"/>
        </p:xfrm>
        <a:graphic>
          <a:graphicData uri="http://schemas.openxmlformats.org/drawingml/2006/table">
            <a:tbl>
              <a:tblPr/>
              <a:tblGrid>
                <a:gridCol w="1196752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№34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251356"/>
            <a:ext cx="4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схему наследования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33256"/>
            <a:ext cx="3024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" y="2440199"/>
            <a:ext cx="3024336" cy="79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024336" cy="79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3024336" cy="79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7866" y="4948426"/>
            <a:ext cx="1348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Питомец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20" y="3057157"/>
            <a:ext cx="1430889" cy="14308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81" y="2837384"/>
            <a:ext cx="1845755" cy="1995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68088"/>
            <a:ext cx="1319808" cy="14847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73" y="5278000"/>
            <a:ext cx="1663225" cy="12474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96" y="4488046"/>
            <a:ext cx="1869189" cy="12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3151 -0.2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17725 -0.24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58298 -0.41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0.05521 -0.414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00052 -0.62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27761 -0.4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12673 -0.52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25138 -0.435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07917 -0.23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5224 -0.539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4219 -0.57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7809 -0.313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45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82621 -0.0590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19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11030"/>
              </p:ext>
            </p:extLst>
          </p:nvPr>
        </p:nvGraphicFramePr>
        <p:xfrm>
          <a:off x="179512" y="260648"/>
          <a:ext cx="1124744" cy="64008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№37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1024515"/>
            <a:ext cx="3384376" cy="7920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48880"/>
            <a:ext cx="208823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09813"/>
            <a:ext cx="2090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09813"/>
            <a:ext cx="2090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900642"/>
            <a:ext cx="2090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63688" y="251356"/>
            <a:ext cx="4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схему наследования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131" y="4077072"/>
            <a:ext cx="19307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Меченосец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Копьеносец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763688" y="1816603"/>
            <a:ext cx="1152128" cy="49321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2"/>
          </p:cNvCxnSpPr>
          <p:nvPr/>
        </p:nvCxnSpPr>
        <p:spPr>
          <a:xfrm>
            <a:off x="4103948" y="1816603"/>
            <a:ext cx="0" cy="49321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88024" y="1816603"/>
            <a:ext cx="2232248" cy="49321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740352" y="3157538"/>
            <a:ext cx="72008" cy="7431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2656 -0.6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-0.2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3785 -0.382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68177 -0.33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67604 -0.0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196752"/>
            <a:ext cx="6840760" cy="24169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10567"/>
              </p:ext>
            </p:extLst>
          </p:nvPr>
        </p:nvGraphicFramePr>
        <p:xfrm>
          <a:off x="179512" y="188640"/>
          <a:ext cx="1196752" cy="640080"/>
        </p:xfrm>
        <a:graphic>
          <a:graphicData uri="http://schemas.openxmlformats.org/drawingml/2006/table">
            <a:tbl>
              <a:tblPr/>
              <a:tblGrid>
                <a:gridCol w="1196752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№39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2754" y="245299"/>
            <a:ext cx="789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группе соедините множество и подмножество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4633" y="1295182"/>
            <a:ext cx="163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Пруды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1157" y="2823535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1988840"/>
            <a:ext cx="163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3404" y="2143599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Берега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34" y="4094870"/>
            <a:ext cx="68643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8469" y="4223311"/>
            <a:ext cx="167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Теплицы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0152" y="4790850"/>
            <a:ext cx="999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2408" y="5052898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9580" y="5360164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862118" y="1700808"/>
            <a:ext cx="1438074" cy="44279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076056" y="5157192"/>
            <a:ext cx="1224136" cy="41892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76056" y="2405210"/>
            <a:ext cx="1080120" cy="67993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37346"/>
              </p:ext>
            </p:extLst>
          </p:nvPr>
        </p:nvGraphicFramePr>
        <p:xfrm>
          <a:off x="179512" y="188640"/>
          <a:ext cx="1196752" cy="640080"/>
        </p:xfrm>
        <a:graphic>
          <a:graphicData uri="http://schemas.openxmlformats.org/drawingml/2006/table">
            <a:tbl>
              <a:tblPr/>
              <a:tblGrid>
                <a:gridCol w="1196752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№39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2754" y="245299"/>
            <a:ext cx="789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группе соедините множество и подмножество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980728"/>
            <a:ext cx="68643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57" y="4005064"/>
            <a:ext cx="68643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9043" y="1249596"/>
            <a:ext cx="228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522" y="2060848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5132" y="2086458"/>
            <a:ext cx="182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8091" y="2780928"/>
            <a:ext cx="1950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4967574"/>
            <a:ext cx="194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4338" y="5007432"/>
            <a:ext cx="2017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речи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4414" y="5687670"/>
            <a:ext cx="235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8091" y="4260177"/>
            <a:ext cx="1566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084414" y="4783397"/>
            <a:ext cx="623490" cy="4457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3"/>
          </p:cNvCxnSpPr>
          <p:nvPr/>
        </p:nvCxnSpPr>
        <p:spPr>
          <a:xfrm>
            <a:off x="4029259" y="2322458"/>
            <a:ext cx="1209046" cy="2561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68906"/>
              </p:ext>
            </p:extLst>
          </p:nvPr>
        </p:nvGraphicFramePr>
        <p:xfrm>
          <a:off x="179512" y="260648"/>
          <a:ext cx="1196752" cy="640080"/>
        </p:xfrm>
        <a:graphic>
          <a:graphicData uri="http://schemas.openxmlformats.org/drawingml/2006/table">
            <a:tbl>
              <a:tblPr/>
              <a:tblGrid>
                <a:gridCol w="1196752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№40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204524"/>
            <a:ext cx="477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схему разновидностей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1730513"/>
              </p:ext>
            </p:extLst>
          </p:nvPr>
        </p:nvGraphicFramePr>
        <p:xfrm>
          <a:off x="3072315" y="-3154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7280113"/>
              </p:ext>
            </p:extLst>
          </p:nvPr>
        </p:nvGraphicFramePr>
        <p:xfrm>
          <a:off x="694705" y="3429000"/>
          <a:ext cx="403244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29636026"/>
              </p:ext>
            </p:extLst>
          </p:nvPr>
        </p:nvGraphicFramePr>
        <p:xfrm>
          <a:off x="2483768" y="2996952"/>
          <a:ext cx="6888088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9235" y="836712"/>
            <a:ext cx="156190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03" y="836712"/>
            <a:ext cx="156190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55" y="2564904"/>
            <a:ext cx="156190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Рыбы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58107 -0.4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80937 -0.06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58107 -0.128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35278 -0.17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48611 0.3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53403 0.55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63056 0.65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8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42084 0.615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9445 0.300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8663 0.5967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34289 0.426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34046 0.7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3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074" y="1038017"/>
            <a:ext cx="75113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учителя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в играх и задачах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класс А. В. Горячев, Н. И. Суворова,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Л. Лобачева, Т. Ю. Спиридонова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в играх и задачах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класс А. В. Горячев, Н. И. Суворова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Л. Лобачева, Т. Ю. Спиридонова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0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8064896" cy="502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http://go.mail.ru/search_images?q=%D1%82%D1%8B%D0%BA%D0%B2%D0%B0&amp;fr=web&amp;rch=l&amp;jsa=1#urlhash=1579255641390340445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http://go.mail.ru/search_images?q=%D0%BF%D0%BE%D1%80%D0%BE%D1%85#urlhash=473481564777512141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http://go.mail.ru/search_images?q=%D1%81%D1%83%D0%BD%D0%B4%D1%83%D0%BA+%D1%81+%D0%B7%D0%BE%D0%BB%D0%BE%D1%82%D0%BE%D0%BC&amp;us=9&amp;usln=2&amp;usstr=%D1%81%D1%83%D0%BD%D0%B4%D1%83%D0%BA+%D1%81+#</a:t>
            </a:r>
            <a:r>
              <a:rPr lang="ru-RU" sz="24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urlhash=3064614488600346428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560840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4"/>
            </a:pPr>
            <a:r>
              <a:rPr lang="ru-RU" sz="2400" u="sng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http://go.mail.ru/search_images?q=%D1%80%D0%BE%D0%BC+%D0%B2+%D0%B1%D0%BE%D1%87%D0%BE%D0%BD%D0%BA%D0%B5#urlhash=1012319473577370310</a:t>
            </a:r>
            <a:endParaRPr lang="ru-RU" sz="24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4"/>
            </a:pPr>
            <a:r>
              <a:rPr lang="ru-RU" sz="2400" u="sng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http://go.mail.ru/search_images?q=%D1%82%D0%B0%D0%BA%D1%81%D0%B0#urlhash=2277266694826081620</a:t>
            </a:r>
            <a:endParaRPr lang="ru-RU" sz="24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4"/>
            </a:pPr>
            <a:r>
              <a:rPr lang="ru-RU" sz="2400" u="sng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http://go.mail.ru/search_images?q=%D0%BF%D0%BE%D0%BF%D1%83%D0%B3%D0%B0%D0%B9#urlhash=2504664666795738827</a:t>
            </a:r>
            <a:endParaRPr lang="ru-RU" sz="2400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908719"/>
            <a:ext cx="3744416" cy="9361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60389" y="1053605"/>
            <a:ext cx="260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Планетоход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924944"/>
            <a:ext cx="3744416" cy="12518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12299" y="2924944"/>
            <a:ext cx="3744416" cy="12518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725144"/>
            <a:ext cx="7560839" cy="9361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9592" y="306983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Кругоход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2978" y="2976479"/>
            <a:ext cx="2877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Копающий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планетоход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4871794"/>
            <a:ext cx="4444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Копающий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кругоход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349965" y="1844823"/>
            <a:ext cx="563539" cy="108012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088" y="1844823"/>
            <a:ext cx="792088" cy="108012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15816" y="4176808"/>
            <a:ext cx="444573" cy="5483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580112" y="4176808"/>
            <a:ext cx="720080" cy="5483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9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34555"/>
              </p:ext>
            </p:extLst>
          </p:nvPr>
        </p:nvGraphicFramePr>
        <p:xfrm>
          <a:off x="251520" y="116632"/>
          <a:ext cx="2088232" cy="822960"/>
        </p:xfrm>
        <a:graphic>
          <a:graphicData uri="http://schemas.openxmlformats.org/drawingml/2006/table">
            <a:tbl>
              <a:tblPr/>
              <a:tblGrid>
                <a:gridCol w="2088232"/>
              </a:tblGrid>
              <a:tr h="822960">
                <a:tc>
                  <a:txBody>
                    <a:bodyPr/>
                    <a:lstStyle/>
                    <a:p>
                      <a:r>
                        <a:rPr lang="ru-RU" sz="48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 </a:t>
                      </a:r>
                      <a:r>
                        <a:rPr lang="ru-RU" sz="48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25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66093"/>
              </p:ext>
            </p:extLst>
          </p:nvPr>
        </p:nvGraphicFramePr>
        <p:xfrm>
          <a:off x="467544" y="1397000"/>
          <a:ext cx="8352927" cy="4541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09"/>
                <a:gridCol w="2784309"/>
                <a:gridCol w="2784309"/>
              </a:tblGrid>
              <a:tr h="15987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Подмножество объектов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Множество  объектов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действие объектов подмножества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648376">
                <a:tc>
                  <a:txBody>
                    <a:bodyPr/>
                    <a:lstStyle/>
                    <a:p>
                      <a:endParaRPr lang="ru-RU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Самолеты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Садятся на воду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8376">
                <a:tc>
                  <a:txBody>
                    <a:bodyPr/>
                    <a:lstStyle/>
                    <a:p>
                      <a:endParaRPr lang="ru-RU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Вагоны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Перевозят жидкости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8376">
                <a:tc>
                  <a:txBody>
                    <a:bodyPr/>
                    <a:lstStyle/>
                    <a:p>
                      <a:endParaRPr lang="ru-RU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Кормят детёнышей молоком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Лечат животных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1720" y="2606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пустые клетки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074728"/>
            <a:ext cx="2241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Гидросамолеты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861048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Цистерны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995" y="4725143"/>
            <a:ext cx="2408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5123" y="5373216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</a:t>
            </a:r>
          </a:p>
        </p:txBody>
      </p:sp>
    </p:spTree>
    <p:extLst>
      <p:ext uri="{BB962C8B-B14F-4D97-AF65-F5344CB8AC3E}">
        <p14:creationId xmlns:p14="http://schemas.microsoft.com/office/powerpoint/2010/main" val="126655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65132"/>
              </p:ext>
            </p:extLst>
          </p:nvPr>
        </p:nvGraphicFramePr>
        <p:xfrm>
          <a:off x="179512" y="332656"/>
          <a:ext cx="1484784" cy="640080"/>
        </p:xfrm>
        <a:graphic>
          <a:graphicData uri="http://schemas.openxmlformats.org/drawingml/2006/table">
            <a:tbl>
              <a:tblPr/>
              <a:tblGrid>
                <a:gridCol w="1484784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 26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260648"/>
            <a:ext cx="6617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Вписать в схему наследования имена классов,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 и атрибутов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14537"/>
              </p:ext>
            </p:extLst>
          </p:nvPr>
        </p:nvGraphicFramePr>
        <p:xfrm>
          <a:off x="107504" y="1268760"/>
          <a:ext cx="6096000" cy="1512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53792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792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63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5846"/>
              </p:ext>
            </p:extLst>
          </p:nvPr>
        </p:nvGraphicFramePr>
        <p:xfrm>
          <a:off x="107504" y="2996952"/>
          <a:ext cx="6096000" cy="1656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634968">
                <a:tc grid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3861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3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1888"/>
              </p:ext>
            </p:extLst>
          </p:nvPr>
        </p:nvGraphicFramePr>
        <p:xfrm>
          <a:off x="132184" y="4725144"/>
          <a:ext cx="6023992" cy="2060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7160"/>
                <a:gridCol w="2976832"/>
              </a:tblGrid>
              <a:tr h="686715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8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54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8184" y="1116729"/>
            <a:ext cx="3312368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корабль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объект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объект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позывные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Переместиться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Атаковать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радиоволн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оружия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979712" y="260648"/>
            <a:ext cx="6696744" cy="830997"/>
          </a:xfrm>
          <a:prstGeom prst="wedge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наблюдения корабля –разведчика  попадают планеты, звезды, транспортные и военные корабли, космические станции…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-0.01371 -0.00069 -0.02934 -0.00092 -0.04271 -0.00139 C -0.0559 -0.00208 -0.06823 -0.00277 -0.08281 -0.00301 C -0.09983 -0.00416 -0.11736 -0.00486 -0.13715 -0.00532 C -0.15104 -0.00648 -0.16736 -0.00717 -0.18663 -0.0074 C -0.19705 -0.00833 -0.20642 -0.00833 -0.21962 -0.00879 C -0.23559 -0.00972 -0.25 -0.01065 -0.26701 -0.01134 C -0.29427 -0.01227 -0.32031 -0.01365 -0.34705 -0.01481 C -0.36319 -0.01551 -0.37708 -0.01643 -0.3941 -0.0169 C -0.40139 -0.01782 -0.39566 -0.01736 -0.40625 -0.01759 C -0.41545 -0.01805 -0.43437 -0.01852 -0.43437 -0.01875 C -0.44792 -0.01967 -0.47274 -0.02014 -0.49097 -0.0206 C -0.50451 -0.02106 -0.52483 -0.0206 -0.53576 -0.02152 L -0.51944 -0.0206 " pathEditMode="relative" rAng="0" ptsTypes="ffffffffffffAA">
                                      <p:cBhvr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5783 0.176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24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56389 0.5349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66459 -0.088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29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4236 -0.248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-124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20607 -0.301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67327 0.248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63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32969 0.077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62083 0.4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31215 0.211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4019"/>
              </p:ext>
            </p:extLst>
          </p:nvPr>
        </p:nvGraphicFramePr>
        <p:xfrm>
          <a:off x="2123728" y="116632"/>
          <a:ext cx="6480720" cy="1978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3240360"/>
              </a:tblGrid>
              <a:tr h="614116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«Дракон»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16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447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Пройти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Повернуть голову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кожи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лап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07810"/>
              </p:ext>
            </p:extLst>
          </p:nvPr>
        </p:nvGraphicFramePr>
        <p:xfrm>
          <a:off x="179512" y="2348880"/>
          <a:ext cx="4392488" cy="195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/>
                <a:gridCol w="2196244"/>
              </a:tblGrid>
              <a:tr h="563541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«Многоголовый»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35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Отрастить голову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голов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35438"/>
              </p:ext>
            </p:extLst>
          </p:nvPr>
        </p:nvGraphicFramePr>
        <p:xfrm>
          <a:off x="4860032" y="2348880"/>
          <a:ext cx="4176464" cy="1767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088232"/>
              </a:tblGrid>
              <a:tr h="413986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«Крылатый»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70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507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Отрастить крылья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крыльев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40376"/>
              </p:ext>
            </p:extLst>
          </p:nvPr>
        </p:nvGraphicFramePr>
        <p:xfrm>
          <a:off x="179512" y="4605756"/>
          <a:ext cx="4392488" cy="1847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/>
                <a:gridCol w="2196244"/>
              </a:tblGrid>
              <a:tr h="51231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«Огненный»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23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55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Выдохнуть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огонь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28029"/>
              </p:ext>
            </p:extLst>
          </p:nvPr>
        </p:nvGraphicFramePr>
        <p:xfrm>
          <a:off x="4860032" y="4539468"/>
          <a:ext cx="4176464" cy="1913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088232"/>
              </a:tblGrid>
              <a:tr h="661682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«Летающий»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168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05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Влететь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635896" y="2060848"/>
            <a:ext cx="0" cy="347663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060848"/>
            <a:ext cx="2485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87" y="4305473"/>
            <a:ext cx="242471" cy="49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63" y="4161457"/>
            <a:ext cx="242471" cy="49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77572"/>
              </p:ext>
            </p:extLst>
          </p:nvPr>
        </p:nvGraphicFramePr>
        <p:xfrm>
          <a:off x="107504" y="116632"/>
          <a:ext cx="1296144" cy="640080"/>
        </p:xfrm>
        <a:graphic>
          <a:graphicData uri="http://schemas.openxmlformats.org/drawingml/2006/table">
            <a:tbl>
              <a:tblPr/>
              <a:tblGrid>
                <a:gridCol w="1296144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№27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9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025105"/>
              </p:ext>
            </p:extLst>
          </p:nvPr>
        </p:nvGraphicFramePr>
        <p:xfrm>
          <a:off x="107504" y="116632"/>
          <a:ext cx="1412776" cy="640080"/>
        </p:xfrm>
        <a:graphic>
          <a:graphicData uri="http://schemas.openxmlformats.org/drawingml/2006/table">
            <a:tbl>
              <a:tblPr/>
              <a:tblGrid>
                <a:gridCol w="1412776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 28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251356"/>
            <a:ext cx="4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схему наследования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11064"/>
            <a:ext cx="1512168" cy="9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5827"/>
            <a:ext cx="1569054" cy="117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1064"/>
            <a:ext cx="1531100" cy="11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9799"/>
            <a:ext cx="1860510" cy="11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28612"/>
            <a:ext cx="14212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90" y="2143430"/>
            <a:ext cx="1370880" cy="84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" y="2440199"/>
            <a:ext cx="3024336" cy="79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" y="5949280"/>
            <a:ext cx="3024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98" y="4653135"/>
            <a:ext cx="3024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4" y="3580606"/>
            <a:ext cx="3024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2232" y="3388737"/>
            <a:ext cx="186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Грузовой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8570" y="4074031"/>
            <a:ext cx="245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6720" y="4687676"/>
            <a:ext cx="194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7875" y="5459616"/>
            <a:ext cx="200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Самосвал</a:t>
            </a:r>
          </a:p>
        </p:txBody>
      </p:sp>
    </p:spTree>
    <p:extLst>
      <p:ext uri="{BB962C8B-B14F-4D97-AF65-F5344CB8AC3E}">
        <p14:creationId xmlns:p14="http://schemas.microsoft.com/office/powerpoint/2010/main" val="36005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19705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51111 -0.0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579 L 0.00018 -0.15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1.48148E-6 L -0.00642 -0.1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51753 -0.231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24306 -0.16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3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2686 L -0.72864 0.04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7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 0.01042 L -0.71892 -0.097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66575"/>
              </p:ext>
            </p:extLst>
          </p:nvPr>
        </p:nvGraphicFramePr>
        <p:xfrm>
          <a:off x="62880" y="1124745"/>
          <a:ext cx="1196752" cy="648071"/>
        </p:xfrm>
        <a:graphic>
          <a:graphicData uri="http://schemas.openxmlformats.org/drawingml/2006/table">
            <a:tbl>
              <a:tblPr/>
              <a:tblGrid>
                <a:gridCol w="1196752"/>
              </a:tblGrid>
              <a:tr h="648071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№31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3076" y="0"/>
            <a:ext cx="897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человечек может надеть галстук-бабочку. Толстяк еще может взять трость, Весельчак – букет цветов. Шляпы надевают только Усачи. Заполнить схему и дорисовать нужные предметы.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72229"/>
              </p:ext>
            </p:extLst>
          </p:nvPr>
        </p:nvGraphicFramePr>
        <p:xfrm>
          <a:off x="1187624" y="1196752"/>
          <a:ext cx="6096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5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68581"/>
              </p:ext>
            </p:extLst>
          </p:nvPr>
        </p:nvGraphicFramePr>
        <p:xfrm>
          <a:off x="251520" y="2564904"/>
          <a:ext cx="4336420" cy="1338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2608228"/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6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4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42043"/>
              </p:ext>
            </p:extLst>
          </p:nvPr>
        </p:nvGraphicFramePr>
        <p:xfrm>
          <a:off x="4788024" y="2636912"/>
          <a:ext cx="4104456" cy="1338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0211"/>
                <a:gridCol w="2204245"/>
              </a:tblGrid>
              <a:tr h="432048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6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4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73086"/>
              </p:ext>
            </p:extLst>
          </p:nvPr>
        </p:nvGraphicFramePr>
        <p:xfrm>
          <a:off x="2843808" y="4005064"/>
          <a:ext cx="36004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2188"/>
                <a:gridCol w="1908212"/>
              </a:tblGrid>
              <a:tr h="418087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50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09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55144"/>
              </p:ext>
            </p:extLst>
          </p:nvPr>
        </p:nvGraphicFramePr>
        <p:xfrm>
          <a:off x="2195736" y="5474719"/>
          <a:ext cx="4392489" cy="1338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261"/>
                <a:gridCol w="2052228"/>
              </a:tblGrid>
              <a:tr h="432048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6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4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150" y="4069051"/>
            <a:ext cx="21790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трость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букет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Надеть шляпу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Надеть галстук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31213" y="4346469"/>
            <a:ext cx="26641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трости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шляпы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галстука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цветов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200329"/>
            <a:ext cx="164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9610" y="2564904"/>
            <a:ext cx="162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Весельчак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2694111"/>
            <a:ext cx="13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Толстяк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4715" y="4005064"/>
            <a:ext cx="257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толстяк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1832" y="5445224"/>
            <a:ext cx="832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Усач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1233 -0.443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22848 -0.43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01216 -0.137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0746 -0.2851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82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49913 -0.07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3.7037E-7 L -0.0059 -0.114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19861 0.2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23247 0.2520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87"/>
            <a:ext cx="9144000" cy="503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" y="4869160"/>
            <a:ext cx="914957" cy="68621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" y="5626695"/>
            <a:ext cx="914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7" y="6100121"/>
            <a:ext cx="914957" cy="686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087388"/>
            <a:ext cx="914957" cy="686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4" y="4620564"/>
            <a:ext cx="914957" cy="686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65" y="6068366"/>
            <a:ext cx="914957" cy="686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73" y="6084339"/>
            <a:ext cx="914957" cy="686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79" y="6171782"/>
            <a:ext cx="914957" cy="686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85184"/>
            <a:ext cx="914957" cy="686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56" y="5042308"/>
            <a:ext cx="882124" cy="882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80" y="4963673"/>
            <a:ext cx="882124" cy="882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44" y="5042308"/>
            <a:ext cx="882124" cy="8821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85184"/>
            <a:ext cx="882124" cy="8821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60" y="5195209"/>
            <a:ext cx="882124" cy="8821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157192"/>
            <a:ext cx="882124" cy="882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28" y="6049300"/>
            <a:ext cx="837794" cy="8377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84" y="5954947"/>
            <a:ext cx="837794" cy="8377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1472" y="5229200"/>
            <a:ext cx="809507" cy="10446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5685246"/>
            <a:ext cx="809507" cy="10446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4971" y="5113957"/>
            <a:ext cx="754335" cy="9734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680" y="5696741"/>
            <a:ext cx="809507" cy="10446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1072" y="5048669"/>
            <a:ext cx="809507" cy="10446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5661248"/>
            <a:ext cx="809507" cy="10446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68" y="5694828"/>
            <a:ext cx="914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4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07361 -0.6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12188 -0.59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42274 -0.627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6257 -0.72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5" y="-3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3924 -0.418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10747 -0.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0278 -0.427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32483 -0.791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3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03143 -0.35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23021 -0.416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50399 -0.527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23455 -0.870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4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21545 -0.678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60937 -0.6641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-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19392 -0.322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0295 -0.253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475 -0.254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8941 -0.2178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2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0104 -0.6671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9931 -0.603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3958 -0.65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55208 -0.379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4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62084 -0.300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24514 -0.253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63174"/>
              </p:ext>
            </p:extLst>
          </p:nvPr>
        </p:nvGraphicFramePr>
        <p:xfrm>
          <a:off x="107504" y="188640"/>
          <a:ext cx="1124744" cy="64008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№32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50489"/>
              </p:ext>
            </p:extLst>
          </p:nvPr>
        </p:nvGraphicFramePr>
        <p:xfrm>
          <a:off x="1788368" y="260648"/>
          <a:ext cx="6096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5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27678"/>
              </p:ext>
            </p:extLst>
          </p:nvPr>
        </p:nvGraphicFramePr>
        <p:xfrm>
          <a:off x="92644" y="1772816"/>
          <a:ext cx="462337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686"/>
                <a:gridCol w="2311686"/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85289"/>
              </p:ext>
            </p:extLst>
          </p:nvPr>
        </p:nvGraphicFramePr>
        <p:xfrm>
          <a:off x="5148064" y="1772816"/>
          <a:ext cx="381642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3526"/>
                <a:gridCol w="1602898"/>
              </a:tblGrid>
              <a:tr h="437191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71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15640"/>
              </p:ext>
            </p:extLst>
          </p:nvPr>
        </p:nvGraphicFramePr>
        <p:xfrm>
          <a:off x="1356320" y="3212976"/>
          <a:ext cx="6096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58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5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3059832" y="1484784"/>
            <a:ext cx="432048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831449" y="3020676"/>
            <a:ext cx="228380" cy="16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652120" y="1484784"/>
            <a:ext cx="57606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652120" y="3104754"/>
            <a:ext cx="288032" cy="84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644" y="4725144"/>
            <a:ext cx="35998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Съестной припас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груз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съестной припас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2855" y="4549676"/>
            <a:ext cx="25411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Катить по трапу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Тащить на палубу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Тащить в трюм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хранения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90" y="4725144"/>
            <a:ext cx="636793" cy="6593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45" y="4549676"/>
            <a:ext cx="1222222" cy="8968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37" y="5396459"/>
            <a:ext cx="912039" cy="8379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6" y="3454530"/>
            <a:ext cx="834332" cy="792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98" y="4549676"/>
            <a:ext cx="1005156" cy="8259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72" y="4756761"/>
            <a:ext cx="753213" cy="7532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18" y="5375579"/>
            <a:ext cx="437618" cy="4303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85" y="5509974"/>
            <a:ext cx="894338" cy="6715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34767"/>
            <a:ext cx="846713" cy="8467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57240"/>
            <a:ext cx="540462" cy="7909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24" y="5843515"/>
            <a:ext cx="1196752" cy="11967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53" y="5872820"/>
            <a:ext cx="1970359" cy="19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34167 -0.7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14861 -0.43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6632 -0.54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0" y="-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25139 -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-0.50556 -0.55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7587 -0.65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526 -0.757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-3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69931 -0.3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65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45243 -0.4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-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6996 -0.280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5348 -0.7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49618 -0.669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3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5908 -0.5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36927 -0.46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7292 -0.6599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-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26875 -0.581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30503 -0.720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17673 -0.551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66355 -0.0513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42656 -0.2712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37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11164 -0.2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5642 -0.2236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445</TotalTime>
  <Words>434</Words>
  <Application>Microsoft Office PowerPoint</Application>
  <PresentationFormat>Экран (4:3)</PresentationFormat>
  <Paragraphs>214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мордовина</dc:creator>
  <cp:lastModifiedBy>учитель</cp:lastModifiedBy>
  <cp:revision>41</cp:revision>
  <dcterms:created xsi:type="dcterms:W3CDTF">2014-10-12T16:12:25Z</dcterms:created>
  <dcterms:modified xsi:type="dcterms:W3CDTF">2014-11-09T14:44:51Z</dcterms:modified>
</cp:coreProperties>
</file>