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859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09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59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94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95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26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84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698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70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734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492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CD33B-632C-4F06-A1ED-CC744CA9E9A1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51F7D-7909-473B-85AB-A8E921949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Заполните таблицу,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отметив знаки «+» (да) и «-» (нет)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885411"/>
              </p:ext>
            </p:extLst>
          </p:nvPr>
        </p:nvGraphicFramePr>
        <p:xfrm>
          <a:off x="899592" y="1484784"/>
          <a:ext cx="7704855" cy="5272099"/>
        </p:xfrm>
        <a:graphic>
          <a:graphicData uri="http://schemas.openxmlformats.org/drawingml/2006/table">
            <a:tbl>
              <a:tblPr firstRow="1" firstCol="1" bandRow="1"/>
              <a:tblGrid>
                <a:gridCol w="3018465"/>
                <a:gridCol w="1172011"/>
                <a:gridCol w="1053817"/>
                <a:gridCol w="1172011"/>
                <a:gridCol w="1288551"/>
              </a:tblGrid>
              <a:tr h="1135437"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478">
                <a:tc gridSpan="5"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847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Все стороны равны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33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     Противолежащие 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углы равны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47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3.       Все 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углы прямые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50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4.  Диагонали 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пересекаются и точкой пересечения делятся пополам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47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5.     Диагонали 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равны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33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6. Диагонали 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взаимно перпендикулярны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араллелограмм 4"/>
          <p:cNvSpPr/>
          <p:nvPr/>
        </p:nvSpPr>
        <p:spPr>
          <a:xfrm>
            <a:off x="4203576" y="1818991"/>
            <a:ext cx="609600" cy="44767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369025" y="1910060"/>
            <a:ext cx="609600" cy="333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740352" y="1790415"/>
            <a:ext cx="447675" cy="39052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 rot="18260523">
            <a:off x="6506687" y="1886459"/>
            <a:ext cx="476250" cy="369888"/>
          </a:xfrm>
          <a:prstGeom prst="parallelogram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2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Заполните таблицу,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отметив знаки «+» (да) и «-» (нет)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7890892"/>
              </p:ext>
            </p:extLst>
          </p:nvPr>
        </p:nvGraphicFramePr>
        <p:xfrm>
          <a:off x="899592" y="1484784"/>
          <a:ext cx="7704855" cy="5487981"/>
        </p:xfrm>
        <a:graphic>
          <a:graphicData uri="http://schemas.openxmlformats.org/drawingml/2006/table">
            <a:tbl>
              <a:tblPr firstRow="1" firstCol="1" bandRow="1"/>
              <a:tblGrid>
                <a:gridCol w="3018465"/>
                <a:gridCol w="1172011"/>
                <a:gridCol w="1053817"/>
                <a:gridCol w="1172011"/>
                <a:gridCol w="1288551"/>
              </a:tblGrid>
              <a:tr h="1135437"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478">
                <a:tc gridSpan="5">
                  <a:txBody>
                    <a:bodyPr/>
                    <a:lstStyle/>
                    <a:p>
                      <a:pPr indent="2882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847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Все стороны равны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33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      Противолежащие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углы равны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47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3.       Все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углы прямые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50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4.  Диагонали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пересекаются и точкой пересечения делятся пополам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47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5.     Диагонали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равны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33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6. Диагонали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взаимно перпендикулярны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араллелограмм 4"/>
          <p:cNvSpPr/>
          <p:nvPr/>
        </p:nvSpPr>
        <p:spPr>
          <a:xfrm>
            <a:off x="4203576" y="1818991"/>
            <a:ext cx="609600" cy="44767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369025" y="1910060"/>
            <a:ext cx="609600" cy="333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740352" y="1790415"/>
            <a:ext cx="447675" cy="39052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 rot="18260523">
            <a:off x="6506687" y="1886459"/>
            <a:ext cx="476250" cy="369888"/>
          </a:xfrm>
          <a:prstGeom prst="parallelogram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" name="Плюс 2"/>
          <p:cNvSpPr/>
          <p:nvPr/>
        </p:nvSpPr>
        <p:spPr>
          <a:xfrm>
            <a:off x="6588224" y="3068960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люс 8"/>
          <p:cNvSpPr/>
          <p:nvPr/>
        </p:nvSpPr>
        <p:spPr>
          <a:xfrm>
            <a:off x="7706245" y="3034502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люс 9"/>
          <p:cNvSpPr/>
          <p:nvPr/>
        </p:nvSpPr>
        <p:spPr>
          <a:xfrm>
            <a:off x="4286562" y="3581578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люс 10"/>
          <p:cNvSpPr/>
          <p:nvPr/>
        </p:nvSpPr>
        <p:spPr>
          <a:xfrm>
            <a:off x="5369025" y="3581400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люс 11"/>
          <p:cNvSpPr/>
          <p:nvPr/>
        </p:nvSpPr>
        <p:spPr>
          <a:xfrm>
            <a:off x="6609676" y="3574473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люс 12"/>
          <p:cNvSpPr/>
          <p:nvPr/>
        </p:nvSpPr>
        <p:spPr>
          <a:xfrm>
            <a:off x="7706245" y="3567546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люс 13"/>
          <p:cNvSpPr/>
          <p:nvPr/>
        </p:nvSpPr>
        <p:spPr>
          <a:xfrm>
            <a:off x="5452011" y="4077072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люс 14"/>
          <p:cNvSpPr/>
          <p:nvPr/>
        </p:nvSpPr>
        <p:spPr>
          <a:xfrm>
            <a:off x="7793419" y="4077072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>
            <a:off x="4217148" y="4941168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>
            <a:off x="5299611" y="4940990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>
            <a:off x="6540262" y="4934063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люс 18"/>
          <p:cNvSpPr/>
          <p:nvPr/>
        </p:nvSpPr>
        <p:spPr>
          <a:xfrm>
            <a:off x="7636831" y="4927136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люс 20"/>
          <p:cNvSpPr/>
          <p:nvPr/>
        </p:nvSpPr>
        <p:spPr>
          <a:xfrm>
            <a:off x="5398973" y="5877094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люс 22"/>
          <p:cNvSpPr/>
          <p:nvPr/>
        </p:nvSpPr>
        <p:spPr>
          <a:xfrm>
            <a:off x="7736193" y="5863240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люс 25"/>
          <p:cNvSpPr/>
          <p:nvPr/>
        </p:nvSpPr>
        <p:spPr>
          <a:xfrm>
            <a:off x="6667333" y="6374223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люс 26"/>
          <p:cNvSpPr/>
          <p:nvPr/>
        </p:nvSpPr>
        <p:spPr>
          <a:xfrm>
            <a:off x="7763902" y="6367296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09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Заполните таблицу,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отметив знаки «+» (да) и «-» (нет)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5996293"/>
              </p:ext>
            </p:extLst>
          </p:nvPr>
        </p:nvGraphicFramePr>
        <p:xfrm>
          <a:off x="899592" y="1484784"/>
          <a:ext cx="7704855" cy="5487981"/>
        </p:xfrm>
        <a:graphic>
          <a:graphicData uri="http://schemas.openxmlformats.org/drawingml/2006/table">
            <a:tbl>
              <a:tblPr firstRow="1" firstCol="1" bandRow="1"/>
              <a:tblGrid>
                <a:gridCol w="3018465"/>
                <a:gridCol w="1172011"/>
                <a:gridCol w="1053817"/>
                <a:gridCol w="1172011"/>
                <a:gridCol w="1288551"/>
              </a:tblGrid>
              <a:tr h="1135437"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478">
                <a:tc gridSpan="5">
                  <a:txBody>
                    <a:bodyPr/>
                    <a:lstStyle/>
                    <a:p>
                      <a:pPr indent="2882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Противолежащие стороны параллельны и равны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847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Все стороны равны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33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      Противолежащие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углы равны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47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3.       Все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углы прямые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50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4.  Диагонали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пересекаются и точкой пересечения делятся пополам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47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5.     Диагонали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равны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33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6. Диагонали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взаимно перпендикулярны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араллелограмм 4"/>
          <p:cNvSpPr/>
          <p:nvPr/>
        </p:nvSpPr>
        <p:spPr>
          <a:xfrm>
            <a:off x="4203576" y="1818991"/>
            <a:ext cx="609600" cy="44767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369025" y="1910060"/>
            <a:ext cx="609600" cy="333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740352" y="1790415"/>
            <a:ext cx="447675" cy="39052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 rot="18260523">
            <a:off x="6506687" y="1886459"/>
            <a:ext cx="476250" cy="369888"/>
          </a:xfrm>
          <a:prstGeom prst="parallelogram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3" name="Плюс 2"/>
          <p:cNvSpPr/>
          <p:nvPr/>
        </p:nvSpPr>
        <p:spPr>
          <a:xfrm>
            <a:off x="6588224" y="3068960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люс 8"/>
          <p:cNvSpPr/>
          <p:nvPr/>
        </p:nvSpPr>
        <p:spPr>
          <a:xfrm>
            <a:off x="7706245" y="3034502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люс 9"/>
          <p:cNvSpPr/>
          <p:nvPr/>
        </p:nvSpPr>
        <p:spPr>
          <a:xfrm>
            <a:off x="4286562" y="3581578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люс 10"/>
          <p:cNvSpPr/>
          <p:nvPr/>
        </p:nvSpPr>
        <p:spPr>
          <a:xfrm>
            <a:off x="5369025" y="3581400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люс 11"/>
          <p:cNvSpPr/>
          <p:nvPr/>
        </p:nvSpPr>
        <p:spPr>
          <a:xfrm>
            <a:off x="6609676" y="3574473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люс 12"/>
          <p:cNvSpPr/>
          <p:nvPr/>
        </p:nvSpPr>
        <p:spPr>
          <a:xfrm>
            <a:off x="7706245" y="3567546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люс 13"/>
          <p:cNvSpPr/>
          <p:nvPr/>
        </p:nvSpPr>
        <p:spPr>
          <a:xfrm>
            <a:off x="5452011" y="4077072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люс 14"/>
          <p:cNvSpPr/>
          <p:nvPr/>
        </p:nvSpPr>
        <p:spPr>
          <a:xfrm>
            <a:off x="7793419" y="4077072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люс 15"/>
          <p:cNvSpPr/>
          <p:nvPr/>
        </p:nvSpPr>
        <p:spPr>
          <a:xfrm>
            <a:off x="4217148" y="4941168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люс 16"/>
          <p:cNvSpPr/>
          <p:nvPr/>
        </p:nvSpPr>
        <p:spPr>
          <a:xfrm>
            <a:off x="5299611" y="4940990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>
            <a:off x="6540262" y="4934063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люс 18"/>
          <p:cNvSpPr/>
          <p:nvPr/>
        </p:nvSpPr>
        <p:spPr>
          <a:xfrm>
            <a:off x="7636831" y="4927136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люс 20"/>
          <p:cNvSpPr/>
          <p:nvPr/>
        </p:nvSpPr>
        <p:spPr>
          <a:xfrm>
            <a:off x="5398973" y="5877094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люс 22"/>
          <p:cNvSpPr/>
          <p:nvPr/>
        </p:nvSpPr>
        <p:spPr>
          <a:xfrm>
            <a:off x="7736193" y="5863240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люс 25"/>
          <p:cNvSpPr/>
          <p:nvPr/>
        </p:nvSpPr>
        <p:spPr>
          <a:xfrm>
            <a:off x="6667333" y="6374223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люс 26"/>
          <p:cNvSpPr/>
          <p:nvPr/>
        </p:nvSpPr>
        <p:spPr>
          <a:xfrm>
            <a:off x="7763902" y="6367296"/>
            <a:ext cx="443628" cy="360040"/>
          </a:xfrm>
          <a:prstGeom prst="math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12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</a:rPr>
              <a:t>Параллелограмм 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17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Вопросы для групп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1 группа: </a:t>
            </a:r>
          </a:p>
          <a:p>
            <a:pPr marL="0" indent="0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2 группа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83768" y="1700808"/>
            <a:ext cx="6120680" cy="14401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Какие ученые внесли вклад в развитие геометрии четырёхугольников?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83768" y="4149080"/>
            <a:ext cx="6120680" cy="14401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Проведите исследование параллелограммов в природе, архитектуре….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36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98072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Сказка - вопрос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836712"/>
            <a:ext cx="8075240" cy="547260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6400" b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В некотором царстве, в некотором государстве жили четырехугольники. Решили они жениться на царской дочери, принцессе Точке. А Точка им говорит: «Вы все хороши, но я выйду замуж за того, кто первым доберется до моего замка». И отправились четырехугольники в путь. На пути им повстречалось озеро, из которого выпрыгнула лягушка и сказала: «Переплывут через озеро только те, у кого диагонали пересекаются и точкой пересечения делятся пополам». Часть четырехугольников осталась на берегу, остальные благополучно переплыли и отправились дальше. На пути им повстречались высокие горы, над которыми летал старый орел. Орел сказал, что даст пройти только тем, у кого диагонали равны.  Несколько путешественников остались у подножия гор, а другие продолжили путешествие. Вскоре четырехугольники пришли к высокому забору с дубовой дверью. Охранник поприветствовал путешественников и сказал, что пройдут те, у кого диагонали пересекаются под прямым углом. В дверь вошел только один четырехугольник и мигом добрался до замка принцессы. </a:t>
            </a:r>
            <a:endParaRPr lang="ru-RU" sz="64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6400" b="1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Вопросы ребятам после прослушивания сказки</a:t>
            </a:r>
            <a:r>
              <a:rPr lang="ru-RU" sz="6400" b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: </a:t>
            </a:r>
            <a:endParaRPr lang="ru-RU" sz="64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lvl="0">
              <a:lnSpc>
                <a:spcPct val="120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6400" b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За кого выйдет замуж принцесса? </a:t>
            </a:r>
            <a:endParaRPr lang="ru-RU" sz="64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lvl="0">
              <a:lnSpc>
                <a:spcPct val="120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6400" b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Кто был основным соперником? </a:t>
            </a:r>
            <a:endParaRPr lang="ru-RU" sz="64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333" y="4113088"/>
            <a:ext cx="3617667" cy="274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01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320</Words>
  <Application>Microsoft Office PowerPoint</Application>
  <PresentationFormat>Экран (4:3)</PresentationFormat>
  <Paragraphs>120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Заполните таблицу,  отметив знаки «+» (да) и «-» (нет) </vt:lpstr>
      <vt:lpstr>Заполните таблицу,  отметив знаки «+» (да) и «-» (нет) </vt:lpstr>
      <vt:lpstr>Заполните таблицу,  отметив знаки «+» (да) и «-» (нет) </vt:lpstr>
      <vt:lpstr>Параллелограмм </vt:lpstr>
      <vt:lpstr>Вопросы для групп</vt:lpstr>
      <vt:lpstr>Сказка - вопрос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2012-12-12T03:59:44Z</dcterms:created>
  <dcterms:modified xsi:type="dcterms:W3CDTF">2012-12-12T06:45:10Z</dcterms:modified>
</cp:coreProperties>
</file>