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2C18-769C-48B8-B9E9-3A22D2A04A9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93E3-AFB7-4AF2-9912-7DEF5F2B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A47F-3061-4CF8-9F9D-0C1E2DD192B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BABD-C911-4F5A-B9C5-DAFE19660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C3DE-E482-4C76-B1E4-5649B2DB9D05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6ACF-D9BD-43E6-AB5B-D856326C2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D980-DAE8-4340-8CE3-845DEEFF697D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BCF0-0E6A-46E0-9A95-116777491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05F8-61BB-4B8A-A77A-3EF9826A41D2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A7DB-B6C8-4105-BC77-CA2AC924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C7EE-59F0-424A-B352-7B4C5D4589F2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8049-3B08-4E80-B115-D164C4313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2DE-D65F-42DC-8A24-0E9BDB9143D5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97F2-070A-45B7-AE21-90980F1DC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7F15-0B0C-4D2A-BF5B-13900F6CED2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BC37-A9B1-4816-820B-068C523B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C06D-880B-4579-AA01-9AFB8B67861C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C094-F46A-48E4-ADB0-BFF7EFC23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3759-9948-41A7-B5A9-ED6253B182CF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6135-DB31-47B7-A4B9-1ADA79720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FCD6-A6FB-4C52-BCEF-BB9225B14952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62EE-8818-4369-BFC5-5E01429BB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E4640-BBD8-4E43-93C3-8505BBE8F441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D430C-D3C5-408D-85B9-D1A8A28E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86;&#1083;&#1085;&#1077;&#1095;&#1085;&#1072;&#1103;%20&#1088;&#1072;&#1076;&#1080;&#1072;&#1094;&#1080;&#1103;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E:\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500063"/>
            <a:ext cx="7772400" cy="1470025"/>
          </a:xfrm>
        </p:spPr>
        <p:txBody>
          <a:bodyPr/>
          <a:lstStyle/>
          <a:p>
            <a:r>
              <a:rPr lang="ru-RU" smtClean="0"/>
              <a:t>О ТЕПЛЕ И ХОЛОДЕ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среднем на каждый квадратный километр земной поверхности приходится за год такое количество тепла  которое искусственно можно получить, если сжечь свыше 400 тыс. т каменного угля.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Все существующие на Земле запасы каменного угля равноценны тридцатилетнему притоку солнечной радиации к Земле.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 1,5 суток Солнце дает Земле столько же энергии, сколько дают электростанции всех стран в течение года.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14300"/>
            <a:ext cx="2286000" cy="2171700"/>
          </a:xfrm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221456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Приток солнечной энергии к нашей планете столь велик, что на Земле должно быть примерно в 2 раза жарче. Почему это не так?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714625" y="642938"/>
            <a:ext cx="2933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Не все солнечные лучи достигают земной поверхности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7" name="Солнечная радиация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062038"/>
            <a:ext cx="8072437" cy="55514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796"/>
          <a:stretch>
            <a:fillRect/>
          </a:stretch>
        </p:blipFill>
        <p:spPr>
          <a:xfrm>
            <a:off x="38100" y="642938"/>
            <a:ext cx="9105900" cy="60706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СКВОЗЬ ЛИСТВУ ПРЯМЫЕ СОЛНЕЧНЫЕ ЛУЧИ ПРОХОДЯТ ДО ПОВЕРХНОСТИ ЗЕМЛИ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93</Words>
  <PresentationFormat>Экран (4:3)</PresentationFormat>
  <Paragraphs>7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Arial</vt:lpstr>
      <vt:lpstr>Тема Office</vt:lpstr>
      <vt:lpstr>О ТЕПЛЕ И ХОЛОДЕ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ТЕПЛЕ И ХОЛОДЕ</dc:title>
  <cp:lastModifiedBy>Дмитрий</cp:lastModifiedBy>
  <cp:revision>73</cp:revision>
  <dcterms:modified xsi:type="dcterms:W3CDTF">2012-01-13T02:25:58Z</dcterms:modified>
</cp:coreProperties>
</file>