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6" r:id="rId7"/>
    <p:sldId id="27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8C8E-4178-41BA-B40D-C3A361C79F4C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E2EF-9AA3-4984-A3D9-76C7F48F9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2049-9473-41AE-A09B-C7E2DDEE2987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BBA1-A622-4BD1-9141-F52C5731E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D008-E12D-49E2-BE72-B137914FC8DA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56E9-5E03-4AF4-8124-DF2F9B2A8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0611C-0769-4700-A372-198EFD0782D1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4627-061F-4AC2-9CC0-21F34319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6E1A-BA08-4B17-83AB-4B9BD7565D1B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32CF-705F-464F-9327-22799222C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55D0-1903-4C3D-9B11-AE9042C84A87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1550-6BC2-40FA-BBC9-647C9E05C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E706-8FAA-4A59-99EB-A915225A37C6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C455-F6A1-4429-ABAE-303AE8D8D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22AD-E670-4198-ABDA-098DE490A854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75D4-FF63-4400-9FAA-CDA1A83F1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E662-5B82-4BFA-AA19-2247EAFD3990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EAD6-C51F-48FE-995D-A23C5D702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BE04-EC9A-4BE4-AEEC-189AC8317095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4644-7CB6-42F3-95B1-41BEECA7C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3AE18-9E45-4F0D-A9B2-EA1C9103E474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0A602-34D5-4255-A702-5B707514A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D441B-1F0F-4437-B6F2-57804298E794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7A7AF-2016-4AB9-B76C-86D0529D0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0"/>
            <a:ext cx="8485187" cy="6902450"/>
          </a:xfr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Полярные широты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E:\мама\картинки\{1318756B-FCA0-4194-B779-7292E3451CD1}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Почему утром и вечером тепла от солнца поступает немного?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650875"/>
            <a:ext cx="7786688" cy="6037263"/>
          </a:xfrm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57188" y="214313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Вывод?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-41275"/>
            <a:ext cx="6002337" cy="68992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 теплый сезон в Мировом океане накапливается в 10-25 раз больше теплоты, чем на суше.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28625" y="2928938"/>
            <a:ext cx="8229600" cy="3740150"/>
          </a:xfrm>
        </p:spPr>
        <p:txBody>
          <a:bodyPr/>
          <a:lstStyle/>
          <a:p>
            <a:r>
              <a:rPr lang="ru-RU" smtClean="0"/>
              <a:t>Назовите главные причины различий в нагревании земной поверхности.</a:t>
            </a:r>
          </a:p>
          <a:p>
            <a:r>
              <a:rPr lang="ru-RU" smtClean="0"/>
              <a:t>Как происходит нагревание воздуха солнечными лучами?</a:t>
            </a:r>
          </a:p>
          <a:p>
            <a:r>
              <a:rPr lang="ru-RU" smtClean="0"/>
              <a:t>В чем различия в нагревании океана и суши?</a:t>
            </a:r>
          </a:p>
        </p:txBody>
      </p:sp>
      <p:pic>
        <p:nvPicPr>
          <p:cNvPr id="32771" name="Picture 3" descr="E:\1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31384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 (5 строк в переводе с французского)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38"/>
            <a:ext cx="4572000" cy="56435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002060"/>
                </a:solidFill>
              </a:rPr>
              <a:t>1 строка – состоит из одного существительного или местоимения и выражает предмет речи.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2 строка – состоит из двух прилагательных и даёт описание предмета речи.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3 строка – три глагола или причастия: действия предмета речи.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4 строка – фраза, выражающая личное </a:t>
            </a:r>
            <a:r>
              <a:rPr lang="ru-RU" sz="3100" b="1" dirty="0" smtClean="0">
                <a:solidFill>
                  <a:schemeClr val="bg1"/>
                </a:solidFill>
              </a:rPr>
              <a:t>отношение к предмету речи (может быть в форме вопроса-обращения).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5 строка – несколько слов – ассоциаций.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495800" cy="5572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Ярко, лучистое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Согревает, освещает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дарит жизнь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тебе, Солнышко, за это!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Желтое, горячее,  звезда.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солнце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яркое, теплое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сияет, греет, ласкает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когда же ты вернешься, солнышко?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жар, урожай, космос, друзья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688975"/>
            <a:ext cx="4078288" cy="5437188"/>
          </a:xfrm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§ 21. </a:t>
            </a:r>
          </a:p>
          <a:p>
            <a:r>
              <a:rPr lang="ru-RU" smtClean="0"/>
              <a:t>Р.Т. Стр. 33</a:t>
            </a:r>
          </a:p>
          <a:p>
            <a:r>
              <a:rPr lang="ru-RU" smtClean="0"/>
              <a:t>Стр.105 устно</a:t>
            </a:r>
            <a:r>
              <a:rPr lang="en-US" smtClean="0"/>
              <a:t> </a:t>
            </a:r>
            <a:r>
              <a:rPr lang="ru-RU" smtClean="0"/>
              <a:t>ответить на вопросы</a:t>
            </a:r>
          </a:p>
          <a:p>
            <a:pPr>
              <a:buFont typeface="Arial" charset="0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153</Words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Полярные широты</vt:lpstr>
      <vt:lpstr>Почему утром и вечером тепла от солнца поступает немного?</vt:lpstr>
      <vt:lpstr>Слайд 3</vt:lpstr>
      <vt:lpstr>За теплый сезон в Мировом океане накапливается в 10-25 раз больше теплоты, чем на суше.</vt:lpstr>
      <vt:lpstr>Слайд 5</vt:lpstr>
      <vt:lpstr>синквейн (5 строк в переводе с французского)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ТЕПЛЕ И ХОЛОДЕ</dc:title>
  <cp:lastModifiedBy>Дмитрий</cp:lastModifiedBy>
  <cp:revision>73</cp:revision>
  <dcterms:modified xsi:type="dcterms:W3CDTF">2012-01-13T02:37:47Z</dcterms:modified>
</cp:coreProperties>
</file>