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6" r:id="rId7"/>
    <p:sldId id="275" r:id="rId8"/>
    <p:sldId id="273" r:id="rId9"/>
    <p:sldId id="261" r:id="rId10"/>
    <p:sldId id="262" r:id="rId11"/>
    <p:sldId id="263" r:id="rId12"/>
    <p:sldId id="264" r:id="rId13"/>
    <p:sldId id="265" r:id="rId14"/>
    <p:sldId id="267" r:id="rId15"/>
    <p:sldId id="268" r:id="rId16"/>
    <p:sldId id="274" r:id="rId17"/>
    <p:sldId id="269" r:id="rId18"/>
    <p:sldId id="270" r:id="rId19"/>
    <p:sldId id="271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A8DED6-9562-4F92-9499-5F7C037455D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F02FFD-6064-42E1-8CC3-529EE93FEB75}">
      <dgm:prSet phldrT="[Текст]"/>
      <dgm:spPr/>
      <dgm:t>
        <a:bodyPr/>
        <a:lstStyle/>
        <a:p>
          <a:r>
            <a:rPr lang="ru-RU" dirty="0" smtClean="0"/>
            <a:t>Содействие созданию общешкольного благоприятного психологического климата</a:t>
          </a:r>
          <a:endParaRPr lang="ru-RU" dirty="0"/>
        </a:p>
      </dgm:t>
    </dgm:pt>
    <dgm:pt modelId="{EFCC0A80-8461-481D-8B3D-F1732001A99B}" type="parTrans" cxnId="{A245F406-E5BC-4CD3-9AF0-8BA09036448F}">
      <dgm:prSet/>
      <dgm:spPr/>
      <dgm:t>
        <a:bodyPr/>
        <a:lstStyle/>
        <a:p>
          <a:endParaRPr lang="ru-RU"/>
        </a:p>
      </dgm:t>
    </dgm:pt>
    <dgm:pt modelId="{25561FDD-CB49-4547-AD37-DAE30533F625}" type="sibTrans" cxnId="{A245F406-E5BC-4CD3-9AF0-8BA09036448F}">
      <dgm:prSet/>
      <dgm:spPr/>
      <dgm:t>
        <a:bodyPr/>
        <a:lstStyle/>
        <a:p>
          <a:endParaRPr lang="ru-RU"/>
        </a:p>
      </dgm:t>
    </dgm:pt>
    <dgm:pt modelId="{F37FD0A7-E57B-41AA-AFC7-2E99783A79AD}">
      <dgm:prSet phldrT="[Текст]"/>
      <dgm:spPr/>
      <dgm:t>
        <a:bodyPr/>
        <a:lstStyle/>
        <a:p>
          <a:r>
            <a:rPr lang="ru-RU" dirty="0" smtClean="0"/>
            <a:t>Предупреждение возможных социально- психологических проблем</a:t>
          </a:r>
          <a:endParaRPr lang="ru-RU" dirty="0"/>
        </a:p>
      </dgm:t>
    </dgm:pt>
    <dgm:pt modelId="{5FE93F7F-E19C-4F76-8574-6B5C53767366}" type="parTrans" cxnId="{B14C3DC5-FC36-42D2-848E-17749D4F6797}">
      <dgm:prSet/>
      <dgm:spPr/>
      <dgm:t>
        <a:bodyPr/>
        <a:lstStyle/>
        <a:p>
          <a:endParaRPr lang="ru-RU"/>
        </a:p>
      </dgm:t>
    </dgm:pt>
    <dgm:pt modelId="{635362D7-8033-458E-8714-B9F434F6EF24}" type="sibTrans" cxnId="{B14C3DC5-FC36-42D2-848E-17749D4F6797}">
      <dgm:prSet/>
      <dgm:spPr/>
      <dgm:t>
        <a:bodyPr/>
        <a:lstStyle/>
        <a:p>
          <a:endParaRPr lang="ru-RU"/>
        </a:p>
      </dgm:t>
    </dgm:pt>
    <dgm:pt modelId="{BFE557AC-F418-4CF2-9BCE-FE6F68DB0A4E}">
      <dgm:prSet phldrT="[Текст]"/>
      <dgm:spPr/>
      <dgm:t>
        <a:bodyPr/>
        <a:lstStyle/>
        <a:p>
          <a:r>
            <a:rPr lang="ru-RU" dirty="0" smtClean="0"/>
            <a:t>Обеспечение соблюдения прав ребенка в школе</a:t>
          </a:r>
          <a:endParaRPr lang="ru-RU" dirty="0"/>
        </a:p>
      </dgm:t>
    </dgm:pt>
    <dgm:pt modelId="{8B5676F3-0B1A-4922-B8A2-DC6DA70283D6}" type="parTrans" cxnId="{9CA3ECCE-63E2-4255-917D-8B7B69B8E4C9}">
      <dgm:prSet/>
      <dgm:spPr/>
      <dgm:t>
        <a:bodyPr/>
        <a:lstStyle/>
        <a:p>
          <a:endParaRPr lang="ru-RU"/>
        </a:p>
      </dgm:t>
    </dgm:pt>
    <dgm:pt modelId="{D16D3090-4646-4AE3-8079-A14EE28E5623}" type="sibTrans" cxnId="{9CA3ECCE-63E2-4255-917D-8B7B69B8E4C9}">
      <dgm:prSet/>
      <dgm:spPr/>
      <dgm:t>
        <a:bodyPr/>
        <a:lstStyle/>
        <a:p>
          <a:endParaRPr lang="ru-RU"/>
        </a:p>
      </dgm:t>
    </dgm:pt>
    <dgm:pt modelId="{2ED53DF5-AD72-4F43-81B3-10108B552D2E}">
      <dgm:prSet phldrT="[Текст]"/>
      <dgm:spPr/>
      <dgm:t>
        <a:bodyPr/>
        <a:lstStyle/>
        <a:p>
          <a:r>
            <a:rPr lang="ru-RU" dirty="0" smtClean="0"/>
            <a:t>Выявление «групп риска» по различным психологическим основаниям</a:t>
          </a:r>
          <a:endParaRPr lang="ru-RU" dirty="0"/>
        </a:p>
      </dgm:t>
    </dgm:pt>
    <dgm:pt modelId="{F6C6193C-EBB7-40A5-B142-153E0335B3F9}" type="parTrans" cxnId="{09759B36-79DC-4AC8-B7EC-17362741C83A}">
      <dgm:prSet/>
      <dgm:spPr/>
      <dgm:t>
        <a:bodyPr/>
        <a:lstStyle/>
        <a:p>
          <a:endParaRPr lang="ru-RU"/>
        </a:p>
      </dgm:t>
    </dgm:pt>
    <dgm:pt modelId="{C7937BA1-EE4C-466B-BC72-73C629B0D5C5}" type="sibTrans" cxnId="{09759B36-79DC-4AC8-B7EC-17362741C83A}">
      <dgm:prSet/>
      <dgm:spPr/>
      <dgm:t>
        <a:bodyPr/>
        <a:lstStyle/>
        <a:p>
          <a:endParaRPr lang="ru-RU"/>
        </a:p>
      </dgm:t>
    </dgm:pt>
    <dgm:pt modelId="{7F0AD544-F81C-445E-A2C4-5207FBCF8B59}">
      <dgm:prSet phldrT="[Текст]"/>
      <dgm:spPr/>
      <dgm:t>
        <a:bodyPr/>
        <a:lstStyle/>
        <a:p>
          <a:r>
            <a:rPr lang="ru-RU" dirty="0" smtClean="0"/>
            <a:t>Оказание психолого-педагогической помощи детям, их родителям и учителям</a:t>
          </a:r>
          <a:endParaRPr lang="ru-RU" dirty="0"/>
        </a:p>
      </dgm:t>
    </dgm:pt>
    <dgm:pt modelId="{1A9167DF-2C5B-428D-A970-B1C4CA24A993}" type="parTrans" cxnId="{23BF45DC-4477-4D53-BF5D-3C85CDE5D962}">
      <dgm:prSet/>
      <dgm:spPr/>
      <dgm:t>
        <a:bodyPr/>
        <a:lstStyle/>
        <a:p>
          <a:endParaRPr lang="ru-RU"/>
        </a:p>
      </dgm:t>
    </dgm:pt>
    <dgm:pt modelId="{79355B80-7C10-45EB-9D7F-651C9BD959CE}" type="sibTrans" cxnId="{23BF45DC-4477-4D53-BF5D-3C85CDE5D962}">
      <dgm:prSet/>
      <dgm:spPr/>
      <dgm:t>
        <a:bodyPr/>
        <a:lstStyle/>
        <a:p>
          <a:endParaRPr lang="ru-RU"/>
        </a:p>
      </dgm:t>
    </dgm:pt>
    <dgm:pt modelId="{7250A431-5A62-4A32-831F-5AFB0126BA0E}" type="pres">
      <dgm:prSet presAssocID="{DCA8DED6-9562-4F92-9499-5F7C037455D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886F10-7425-4BB9-B715-222F622B6526}" type="pres">
      <dgm:prSet presAssocID="{C9F02FFD-6064-42E1-8CC3-529EE93FEB7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BB56B-F03A-4238-BEF2-5E460C92DC0C}" type="pres">
      <dgm:prSet presAssocID="{25561FDD-CB49-4547-AD37-DAE30533F625}" presName="sibTrans" presStyleCnt="0"/>
      <dgm:spPr/>
    </dgm:pt>
    <dgm:pt modelId="{CA7AE80D-7B03-4F47-A760-0A69121FD30E}" type="pres">
      <dgm:prSet presAssocID="{F37FD0A7-E57B-41AA-AFC7-2E99783A79A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D32E73-CF75-4281-873E-6AA813230611}" type="pres">
      <dgm:prSet presAssocID="{635362D7-8033-458E-8714-B9F434F6EF24}" presName="sibTrans" presStyleCnt="0"/>
      <dgm:spPr/>
    </dgm:pt>
    <dgm:pt modelId="{46EB0EC1-7499-40D6-890B-1B89A8AF4780}" type="pres">
      <dgm:prSet presAssocID="{BFE557AC-F418-4CF2-9BCE-FE6F68DB0A4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6B5B99-570A-4D93-BC70-9DC2166A5E12}" type="pres">
      <dgm:prSet presAssocID="{D16D3090-4646-4AE3-8079-A14EE28E5623}" presName="sibTrans" presStyleCnt="0"/>
      <dgm:spPr/>
    </dgm:pt>
    <dgm:pt modelId="{84A74792-7372-4435-9806-F4852F7FBD2F}" type="pres">
      <dgm:prSet presAssocID="{2ED53DF5-AD72-4F43-81B3-10108B552D2E}" presName="node" presStyleLbl="node1" presStyleIdx="3" presStyleCnt="5" custLinFactNeighborX="-10556" custLinFactNeighborY="376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4C65A1-9BFF-4C6E-A54A-6E53F3EBA78D}" type="pres">
      <dgm:prSet presAssocID="{C7937BA1-EE4C-466B-BC72-73C629B0D5C5}" presName="sibTrans" presStyleCnt="0"/>
      <dgm:spPr/>
    </dgm:pt>
    <dgm:pt modelId="{08A4DD67-F05C-47A5-AB09-BA09348499C5}" type="pres">
      <dgm:prSet presAssocID="{7F0AD544-F81C-445E-A2C4-5207FBCF8B59}" presName="node" presStyleLbl="node1" presStyleIdx="4" presStyleCnt="5" custLinFactNeighborX="33519" custLinFactNeighborY="376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4C3DC5-FC36-42D2-848E-17749D4F6797}" srcId="{DCA8DED6-9562-4F92-9499-5F7C037455D6}" destId="{F37FD0A7-E57B-41AA-AFC7-2E99783A79AD}" srcOrd="1" destOrd="0" parTransId="{5FE93F7F-E19C-4F76-8574-6B5C53767366}" sibTransId="{635362D7-8033-458E-8714-B9F434F6EF24}"/>
    <dgm:cxn modelId="{E34B6084-3D2C-4526-A25D-C3D89BEE3366}" type="presOf" srcId="{C9F02FFD-6064-42E1-8CC3-529EE93FEB75}" destId="{DD886F10-7425-4BB9-B715-222F622B6526}" srcOrd="0" destOrd="0" presId="urn:microsoft.com/office/officeart/2005/8/layout/default"/>
    <dgm:cxn modelId="{8EA22A23-3FDA-40CD-9BBE-ACFAAE7C6518}" type="presOf" srcId="{BFE557AC-F418-4CF2-9BCE-FE6F68DB0A4E}" destId="{46EB0EC1-7499-40D6-890B-1B89A8AF4780}" srcOrd="0" destOrd="0" presId="urn:microsoft.com/office/officeart/2005/8/layout/default"/>
    <dgm:cxn modelId="{00490DB5-A9F3-4709-97C9-63FD85A4ED8D}" type="presOf" srcId="{2ED53DF5-AD72-4F43-81B3-10108B552D2E}" destId="{84A74792-7372-4435-9806-F4852F7FBD2F}" srcOrd="0" destOrd="0" presId="urn:microsoft.com/office/officeart/2005/8/layout/default"/>
    <dgm:cxn modelId="{A245F406-E5BC-4CD3-9AF0-8BA09036448F}" srcId="{DCA8DED6-9562-4F92-9499-5F7C037455D6}" destId="{C9F02FFD-6064-42E1-8CC3-529EE93FEB75}" srcOrd="0" destOrd="0" parTransId="{EFCC0A80-8461-481D-8B3D-F1732001A99B}" sibTransId="{25561FDD-CB49-4547-AD37-DAE30533F625}"/>
    <dgm:cxn modelId="{23BF45DC-4477-4D53-BF5D-3C85CDE5D962}" srcId="{DCA8DED6-9562-4F92-9499-5F7C037455D6}" destId="{7F0AD544-F81C-445E-A2C4-5207FBCF8B59}" srcOrd="4" destOrd="0" parTransId="{1A9167DF-2C5B-428D-A970-B1C4CA24A993}" sibTransId="{79355B80-7C10-45EB-9D7F-651C9BD959CE}"/>
    <dgm:cxn modelId="{5F4AD744-BF79-4DAC-BD16-09E2552D4664}" type="presOf" srcId="{F37FD0A7-E57B-41AA-AFC7-2E99783A79AD}" destId="{CA7AE80D-7B03-4F47-A760-0A69121FD30E}" srcOrd="0" destOrd="0" presId="urn:microsoft.com/office/officeart/2005/8/layout/default"/>
    <dgm:cxn modelId="{93717569-8C6D-4EE9-A020-ABCA0801B375}" type="presOf" srcId="{DCA8DED6-9562-4F92-9499-5F7C037455D6}" destId="{7250A431-5A62-4A32-831F-5AFB0126BA0E}" srcOrd="0" destOrd="0" presId="urn:microsoft.com/office/officeart/2005/8/layout/default"/>
    <dgm:cxn modelId="{9CA3ECCE-63E2-4255-917D-8B7B69B8E4C9}" srcId="{DCA8DED6-9562-4F92-9499-5F7C037455D6}" destId="{BFE557AC-F418-4CF2-9BCE-FE6F68DB0A4E}" srcOrd="2" destOrd="0" parTransId="{8B5676F3-0B1A-4922-B8A2-DC6DA70283D6}" sibTransId="{D16D3090-4646-4AE3-8079-A14EE28E5623}"/>
    <dgm:cxn modelId="{3B76CA43-5CE3-440C-9BD5-541047A8D01A}" type="presOf" srcId="{7F0AD544-F81C-445E-A2C4-5207FBCF8B59}" destId="{08A4DD67-F05C-47A5-AB09-BA09348499C5}" srcOrd="0" destOrd="0" presId="urn:microsoft.com/office/officeart/2005/8/layout/default"/>
    <dgm:cxn modelId="{09759B36-79DC-4AC8-B7EC-17362741C83A}" srcId="{DCA8DED6-9562-4F92-9499-5F7C037455D6}" destId="{2ED53DF5-AD72-4F43-81B3-10108B552D2E}" srcOrd="3" destOrd="0" parTransId="{F6C6193C-EBB7-40A5-B142-153E0335B3F9}" sibTransId="{C7937BA1-EE4C-466B-BC72-73C629B0D5C5}"/>
    <dgm:cxn modelId="{15594212-75AE-46D8-BA46-BCBCDEB25586}" type="presParOf" srcId="{7250A431-5A62-4A32-831F-5AFB0126BA0E}" destId="{DD886F10-7425-4BB9-B715-222F622B6526}" srcOrd="0" destOrd="0" presId="urn:microsoft.com/office/officeart/2005/8/layout/default"/>
    <dgm:cxn modelId="{C3CA1008-A72C-4DD9-BC01-A91971390A09}" type="presParOf" srcId="{7250A431-5A62-4A32-831F-5AFB0126BA0E}" destId="{00FBB56B-F03A-4238-BEF2-5E460C92DC0C}" srcOrd="1" destOrd="0" presId="urn:microsoft.com/office/officeart/2005/8/layout/default"/>
    <dgm:cxn modelId="{568655FA-89C1-4BA3-9F6C-FC14C8A44A62}" type="presParOf" srcId="{7250A431-5A62-4A32-831F-5AFB0126BA0E}" destId="{CA7AE80D-7B03-4F47-A760-0A69121FD30E}" srcOrd="2" destOrd="0" presId="urn:microsoft.com/office/officeart/2005/8/layout/default"/>
    <dgm:cxn modelId="{B77B9B1F-68F5-4665-B88F-4909EE358EDD}" type="presParOf" srcId="{7250A431-5A62-4A32-831F-5AFB0126BA0E}" destId="{34D32E73-CF75-4281-873E-6AA813230611}" srcOrd="3" destOrd="0" presId="urn:microsoft.com/office/officeart/2005/8/layout/default"/>
    <dgm:cxn modelId="{2CB694FC-07BD-4688-82C0-F07FCCAE558E}" type="presParOf" srcId="{7250A431-5A62-4A32-831F-5AFB0126BA0E}" destId="{46EB0EC1-7499-40D6-890B-1B89A8AF4780}" srcOrd="4" destOrd="0" presId="urn:microsoft.com/office/officeart/2005/8/layout/default"/>
    <dgm:cxn modelId="{15CA7E2B-454C-431E-88BB-AEC7A2E84D59}" type="presParOf" srcId="{7250A431-5A62-4A32-831F-5AFB0126BA0E}" destId="{6B6B5B99-570A-4D93-BC70-9DC2166A5E12}" srcOrd="5" destOrd="0" presId="urn:microsoft.com/office/officeart/2005/8/layout/default"/>
    <dgm:cxn modelId="{67B37481-B248-430D-8E1F-18DF9A54A992}" type="presParOf" srcId="{7250A431-5A62-4A32-831F-5AFB0126BA0E}" destId="{84A74792-7372-4435-9806-F4852F7FBD2F}" srcOrd="6" destOrd="0" presId="urn:microsoft.com/office/officeart/2005/8/layout/default"/>
    <dgm:cxn modelId="{9E6E9413-31A9-4E81-907C-72040873E133}" type="presParOf" srcId="{7250A431-5A62-4A32-831F-5AFB0126BA0E}" destId="{DC4C65A1-9BFF-4C6E-A54A-6E53F3EBA78D}" srcOrd="7" destOrd="0" presId="urn:microsoft.com/office/officeart/2005/8/layout/default"/>
    <dgm:cxn modelId="{BC6B5DB9-CB0E-4FEB-BEF6-5265D0BF85F4}" type="presParOf" srcId="{7250A431-5A62-4A32-831F-5AFB0126BA0E}" destId="{08A4DD67-F05C-47A5-AB09-BA09348499C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C7CF567-7D95-4BCB-AE8F-FD9CC21F7D3B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A967F2-D0EC-4EB0-B85A-A7462ED5479E}">
      <dgm:prSet phldrT="[Текст]"/>
      <dgm:spPr/>
      <dgm:t>
        <a:bodyPr/>
        <a:lstStyle/>
        <a:p>
          <a:r>
            <a:rPr lang="ru-RU" dirty="0" smtClean="0"/>
            <a:t>педагоги</a:t>
          </a:r>
          <a:endParaRPr lang="ru-RU" dirty="0"/>
        </a:p>
      </dgm:t>
    </dgm:pt>
    <dgm:pt modelId="{8E505006-6809-46D3-A3E3-12608B76343F}" type="parTrans" cxnId="{995EC837-7E65-4D89-B5A2-B258A997A020}">
      <dgm:prSet/>
      <dgm:spPr/>
      <dgm:t>
        <a:bodyPr/>
        <a:lstStyle/>
        <a:p>
          <a:endParaRPr lang="ru-RU"/>
        </a:p>
      </dgm:t>
    </dgm:pt>
    <dgm:pt modelId="{F8EEF6D6-9994-40AB-B3C7-F03BC75F209E}" type="sibTrans" cxnId="{995EC837-7E65-4D89-B5A2-B258A997A020}">
      <dgm:prSet/>
      <dgm:spPr/>
      <dgm:t>
        <a:bodyPr/>
        <a:lstStyle/>
        <a:p>
          <a:endParaRPr lang="ru-RU"/>
        </a:p>
      </dgm:t>
    </dgm:pt>
    <dgm:pt modelId="{C6B1D833-EAF1-4125-8861-65A7DF88A0CF}">
      <dgm:prSet phldrT="[Текст]"/>
      <dgm:spPr/>
      <dgm:t>
        <a:bodyPr/>
        <a:lstStyle/>
        <a:p>
          <a:r>
            <a:rPr lang="ru-RU" dirty="0" smtClean="0"/>
            <a:t>Социальный педагог</a:t>
          </a:r>
          <a:endParaRPr lang="ru-RU" dirty="0"/>
        </a:p>
      </dgm:t>
    </dgm:pt>
    <dgm:pt modelId="{F9C6F87A-277B-45D5-84C1-C3B4678C9D91}" type="parTrans" cxnId="{6E6396AF-D059-4964-80DD-2B884B47D4CC}">
      <dgm:prSet/>
      <dgm:spPr/>
      <dgm:t>
        <a:bodyPr/>
        <a:lstStyle/>
        <a:p>
          <a:endParaRPr lang="ru-RU"/>
        </a:p>
      </dgm:t>
    </dgm:pt>
    <dgm:pt modelId="{405B4106-8231-481D-89E1-C925367EDD5C}" type="sibTrans" cxnId="{6E6396AF-D059-4964-80DD-2B884B47D4CC}">
      <dgm:prSet/>
      <dgm:spPr/>
      <dgm:t>
        <a:bodyPr/>
        <a:lstStyle/>
        <a:p>
          <a:endParaRPr lang="ru-RU"/>
        </a:p>
      </dgm:t>
    </dgm:pt>
    <dgm:pt modelId="{47015C9E-4280-4F7D-B1A8-4873ED52D15F}">
      <dgm:prSet phldrT="[Текст]"/>
      <dgm:spPr/>
      <dgm:t>
        <a:bodyPr/>
        <a:lstStyle/>
        <a:p>
          <a:r>
            <a:rPr lang="ru-RU" dirty="0" smtClean="0"/>
            <a:t>Педагоги МОУДОД ДДТ</a:t>
          </a:r>
          <a:endParaRPr lang="ru-RU" dirty="0"/>
        </a:p>
      </dgm:t>
    </dgm:pt>
    <dgm:pt modelId="{CFEFAD97-E808-42A5-B929-6D74C2D1E9FC}" type="parTrans" cxnId="{D21B85D8-A5DE-4B5B-9370-9C1DD06886C2}">
      <dgm:prSet/>
      <dgm:spPr/>
      <dgm:t>
        <a:bodyPr/>
        <a:lstStyle/>
        <a:p>
          <a:endParaRPr lang="ru-RU"/>
        </a:p>
      </dgm:t>
    </dgm:pt>
    <dgm:pt modelId="{524F48EA-B0E0-4D7B-98A3-F07A7BF8F100}" type="sibTrans" cxnId="{D21B85D8-A5DE-4B5B-9370-9C1DD06886C2}">
      <dgm:prSet/>
      <dgm:spPr/>
      <dgm:t>
        <a:bodyPr/>
        <a:lstStyle/>
        <a:p>
          <a:endParaRPr lang="ru-RU"/>
        </a:p>
      </dgm:t>
    </dgm:pt>
    <dgm:pt modelId="{679C19D3-678B-43CE-BC5E-56AA131D129C}">
      <dgm:prSet phldrT="[Текст]"/>
      <dgm:spPr/>
      <dgm:t>
        <a:bodyPr/>
        <a:lstStyle/>
        <a:p>
          <a:r>
            <a:rPr lang="ru-RU" dirty="0" smtClean="0"/>
            <a:t>врачи</a:t>
          </a:r>
          <a:endParaRPr lang="ru-RU" dirty="0"/>
        </a:p>
      </dgm:t>
    </dgm:pt>
    <dgm:pt modelId="{525AAE6D-E81A-4006-848E-D1CCDB8E59A2}" type="parTrans" cxnId="{7685865B-5B61-49B8-99F8-5060E1A099C2}">
      <dgm:prSet/>
      <dgm:spPr/>
      <dgm:t>
        <a:bodyPr/>
        <a:lstStyle/>
        <a:p>
          <a:endParaRPr lang="ru-RU"/>
        </a:p>
      </dgm:t>
    </dgm:pt>
    <dgm:pt modelId="{4F8F8F49-12AE-429A-9763-CE79143F1F69}" type="sibTrans" cxnId="{7685865B-5B61-49B8-99F8-5060E1A099C2}">
      <dgm:prSet/>
      <dgm:spPr/>
      <dgm:t>
        <a:bodyPr/>
        <a:lstStyle/>
        <a:p>
          <a:endParaRPr lang="ru-RU"/>
        </a:p>
      </dgm:t>
    </dgm:pt>
    <dgm:pt modelId="{AD206F02-699C-4455-BADC-D128844BEFF4}">
      <dgm:prSet phldrT="[Текст]"/>
      <dgm:spPr/>
      <dgm:t>
        <a:bodyPr/>
        <a:lstStyle/>
        <a:p>
          <a:r>
            <a:rPr lang="ru-RU" dirty="0" smtClean="0"/>
            <a:t>Невролог</a:t>
          </a:r>
          <a:endParaRPr lang="ru-RU" dirty="0"/>
        </a:p>
      </dgm:t>
    </dgm:pt>
    <dgm:pt modelId="{01DC62BF-4C93-45A8-8956-4D7C1D9079DA}" type="parTrans" cxnId="{B89804F9-160B-4E60-8EB9-D2F5D24C0ED6}">
      <dgm:prSet/>
      <dgm:spPr/>
      <dgm:t>
        <a:bodyPr/>
        <a:lstStyle/>
        <a:p>
          <a:endParaRPr lang="ru-RU"/>
        </a:p>
      </dgm:t>
    </dgm:pt>
    <dgm:pt modelId="{96A26CF0-A788-4693-98CB-9E630A0BD23B}" type="sibTrans" cxnId="{B89804F9-160B-4E60-8EB9-D2F5D24C0ED6}">
      <dgm:prSet/>
      <dgm:spPr/>
      <dgm:t>
        <a:bodyPr/>
        <a:lstStyle/>
        <a:p>
          <a:endParaRPr lang="ru-RU"/>
        </a:p>
      </dgm:t>
    </dgm:pt>
    <dgm:pt modelId="{6D53EAD5-EBBB-4C2A-897B-0372B1B20E2E}">
      <dgm:prSet phldrT="[Текст]"/>
      <dgm:spPr/>
      <dgm:t>
        <a:bodyPr/>
        <a:lstStyle/>
        <a:p>
          <a:r>
            <a:rPr lang="ru-RU" dirty="0" smtClean="0"/>
            <a:t>Невропатолог</a:t>
          </a:r>
          <a:endParaRPr lang="ru-RU" dirty="0"/>
        </a:p>
      </dgm:t>
    </dgm:pt>
    <dgm:pt modelId="{B7920D90-BB78-4956-810F-D2D3458B5107}" type="parTrans" cxnId="{B7732675-93B0-4422-BB7B-97F4E3CC646E}">
      <dgm:prSet/>
      <dgm:spPr/>
      <dgm:t>
        <a:bodyPr/>
        <a:lstStyle/>
        <a:p>
          <a:endParaRPr lang="ru-RU"/>
        </a:p>
      </dgm:t>
    </dgm:pt>
    <dgm:pt modelId="{E8E89FBE-B2F1-4A31-AAC6-4BD41E14140F}" type="sibTrans" cxnId="{B7732675-93B0-4422-BB7B-97F4E3CC646E}">
      <dgm:prSet/>
      <dgm:spPr/>
      <dgm:t>
        <a:bodyPr/>
        <a:lstStyle/>
        <a:p>
          <a:endParaRPr lang="ru-RU"/>
        </a:p>
      </dgm:t>
    </dgm:pt>
    <dgm:pt modelId="{235847B2-247F-4FF7-B5B4-021257F5851A}">
      <dgm:prSet phldrT="[Текст]"/>
      <dgm:spPr/>
      <dgm:t>
        <a:bodyPr/>
        <a:lstStyle/>
        <a:p>
          <a:r>
            <a:rPr lang="ru-RU" dirty="0" smtClean="0"/>
            <a:t>другие специалисты</a:t>
          </a:r>
          <a:endParaRPr lang="ru-RU" dirty="0"/>
        </a:p>
      </dgm:t>
    </dgm:pt>
    <dgm:pt modelId="{5AB280B1-9DAB-4F0C-AEFE-4C1FD4C22BC4}" type="parTrans" cxnId="{4B8BD068-F3B0-4F17-9671-34C048054AE7}">
      <dgm:prSet/>
      <dgm:spPr/>
      <dgm:t>
        <a:bodyPr/>
        <a:lstStyle/>
        <a:p>
          <a:endParaRPr lang="ru-RU"/>
        </a:p>
      </dgm:t>
    </dgm:pt>
    <dgm:pt modelId="{A4C00334-821B-46EB-A889-8BFAEF9C2E55}" type="sibTrans" cxnId="{4B8BD068-F3B0-4F17-9671-34C048054AE7}">
      <dgm:prSet/>
      <dgm:spPr/>
      <dgm:t>
        <a:bodyPr/>
        <a:lstStyle/>
        <a:p>
          <a:endParaRPr lang="ru-RU"/>
        </a:p>
      </dgm:t>
    </dgm:pt>
    <dgm:pt modelId="{70552D3C-D725-4562-9609-15FCDCC8F2EE}">
      <dgm:prSet phldrT="[Текст]"/>
      <dgm:spPr/>
      <dgm:t>
        <a:bodyPr/>
        <a:lstStyle/>
        <a:p>
          <a:r>
            <a:rPr lang="ru-RU" dirty="0" smtClean="0"/>
            <a:t>Логопед</a:t>
          </a:r>
          <a:endParaRPr lang="ru-RU" dirty="0"/>
        </a:p>
      </dgm:t>
    </dgm:pt>
    <dgm:pt modelId="{272CA9F3-1DDF-44F0-B5D2-306162B1B2D0}" type="parTrans" cxnId="{090512A2-A2B7-4A11-8FF2-9E96D196BED7}">
      <dgm:prSet/>
      <dgm:spPr/>
      <dgm:t>
        <a:bodyPr/>
        <a:lstStyle/>
        <a:p>
          <a:endParaRPr lang="ru-RU"/>
        </a:p>
      </dgm:t>
    </dgm:pt>
    <dgm:pt modelId="{0FF72CD3-A02E-48A1-A318-D4D94E60B638}" type="sibTrans" cxnId="{090512A2-A2B7-4A11-8FF2-9E96D196BED7}">
      <dgm:prSet/>
      <dgm:spPr/>
      <dgm:t>
        <a:bodyPr/>
        <a:lstStyle/>
        <a:p>
          <a:endParaRPr lang="ru-RU"/>
        </a:p>
      </dgm:t>
    </dgm:pt>
    <dgm:pt modelId="{836B5436-70EA-4246-AE9E-08EF079826F9}">
      <dgm:prSet phldrT="[Текст]"/>
      <dgm:spPr/>
      <dgm:t>
        <a:bodyPr/>
        <a:lstStyle/>
        <a:p>
          <a:r>
            <a:rPr lang="ru-RU" dirty="0" smtClean="0"/>
            <a:t>Специалисты ЦСОЗН</a:t>
          </a:r>
          <a:endParaRPr lang="ru-RU" dirty="0"/>
        </a:p>
      </dgm:t>
    </dgm:pt>
    <dgm:pt modelId="{5D69ABAA-1588-4C78-80CE-55F623325F43}" type="parTrans" cxnId="{FB37A661-5617-4DD8-B3CB-D18D8164F30B}">
      <dgm:prSet/>
      <dgm:spPr/>
      <dgm:t>
        <a:bodyPr/>
        <a:lstStyle/>
        <a:p>
          <a:endParaRPr lang="ru-RU"/>
        </a:p>
      </dgm:t>
    </dgm:pt>
    <dgm:pt modelId="{6FAD63D5-95C4-45C1-95F6-1E585A3ED3E9}" type="sibTrans" cxnId="{FB37A661-5617-4DD8-B3CB-D18D8164F30B}">
      <dgm:prSet/>
      <dgm:spPr/>
      <dgm:t>
        <a:bodyPr/>
        <a:lstStyle/>
        <a:p>
          <a:endParaRPr lang="ru-RU"/>
        </a:p>
      </dgm:t>
    </dgm:pt>
    <dgm:pt modelId="{EA2EE030-426D-4646-AB35-C777AD8D2083}">
      <dgm:prSet phldrT="[Текст]"/>
      <dgm:spPr/>
      <dgm:t>
        <a:bodyPr/>
        <a:lstStyle/>
        <a:p>
          <a:r>
            <a:rPr lang="ru-RU" dirty="0" smtClean="0"/>
            <a:t>Педиатр</a:t>
          </a:r>
          <a:endParaRPr lang="ru-RU" dirty="0"/>
        </a:p>
      </dgm:t>
    </dgm:pt>
    <dgm:pt modelId="{75BEE6E1-C4ED-4FFA-B4A1-37FFF09EB94F}" type="parTrans" cxnId="{30095418-B8CF-4686-9A14-84FE2A307ED7}">
      <dgm:prSet/>
      <dgm:spPr/>
      <dgm:t>
        <a:bodyPr/>
        <a:lstStyle/>
        <a:p>
          <a:endParaRPr lang="ru-RU"/>
        </a:p>
      </dgm:t>
    </dgm:pt>
    <dgm:pt modelId="{1853000F-BB4F-4C35-8C59-5791A5DB2A03}" type="sibTrans" cxnId="{30095418-B8CF-4686-9A14-84FE2A307ED7}">
      <dgm:prSet/>
      <dgm:spPr/>
      <dgm:t>
        <a:bodyPr/>
        <a:lstStyle/>
        <a:p>
          <a:endParaRPr lang="ru-RU"/>
        </a:p>
      </dgm:t>
    </dgm:pt>
    <dgm:pt modelId="{D126798F-FA75-4DC1-A1FF-650B5F6BBFBB}">
      <dgm:prSet phldrT="[Текст]"/>
      <dgm:spPr/>
      <dgm:t>
        <a:bodyPr/>
        <a:lstStyle/>
        <a:p>
          <a:r>
            <a:rPr lang="ru-RU" dirty="0" smtClean="0"/>
            <a:t>Психиатр</a:t>
          </a:r>
          <a:endParaRPr lang="ru-RU" dirty="0"/>
        </a:p>
      </dgm:t>
    </dgm:pt>
    <dgm:pt modelId="{E5F63374-0AB9-4BA2-BF6D-28BB939CE801}" type="parTrans" cxnId="{AFDC4BA9-4670-4E34-A7C9-12106CFEACD0}">
      <dgm:prSet/>
      <dgm:spPr/>
      <dgm:t>
        <a:bodyPr/>
        <a:lstStyle/>
        <a:p>
          <a:endParaRPr lang="ru-RU"/>
        </a:p>
      </dgm:t>
    </dgm:pt>
    <dgm:pt modelId="{44461A05-4FEF-4209-A086-5057FF2123A5}" type="sibTrans" cxnId="{AFDC4BA9-4670-4E34-A7C9-12106CFEACD0}">
      <dgm:prSet/>
      <dgm:spPr/>
      <dgm:t>
        <a:bodyPr/>
        <a:lstStyle/>
        <a:p>
          <a:endParaRPr lang="ru-RU"/>
        </a:p>
      </dgm:t>
    </dgm:pt>
    <dgm:pt modelId="{707FDAF9-CB70-49BF-9FB5-840EC38BE925}">
      <dgm:prSet phldrT="[Текст]"/>
      <dgm:spPr/>
      <dgm:t>
        <a:bodyPr/>
        <a:lstStyle/>
        <a:p>
          <a:r>
            <a:rPr lang="ru-RU" dirty="0" smtClean="0"/>
            <a:t>Педагоги Экошколы «Медвежата»</a:t>
          </a:r>
          <a:endParaRPr lang="ru-RU" dirty="0"/>
        </a:p>
      </dgm:t>
    </dgm:pt>
    <dgm:pt modelId="{45E3BC45-EF42-4F10-B187-08FD4813925E}" type="parTrans" cxnId="{DDE34960-871C-469A-8929-404DF6D07AF3}">
      <dgm:prSet/>
      <dgm:spPr/>
      <dgm:t>
        <a:bodyPr/>
        <a:lstStyle/>
        <a:p>
          <a:endParaRPr lang="ru-RU"/>
        </a:p>
      </dgm:t>
    </dgm:pt>
    <dgm:pt modelId="{77A6F4B5-3C73-4FF2-885E-251B8620960D}" type="sibTrans" cxnId="{DDE34960-871C-469A-8929-404DF6D07AF3}">
      <dgm:prSet/>
      <dgm:spPr/>
      <dgm:t>
        <a:bodyPr/>
        <a:lstStyle/>
        <a:p>
          <a:endParaRPr lang="ru-RU"/>
        </a:p>
      </dgm:t>
    </dgm:pt>
    <dgm:pt modelId="{34518370-664D-4FC4-848E-B4725D400BDA}">
      <dgm:prSet phldrT="[Текст]"/>
      <dgm:spPr/>
      <dgm:t>
        <a:bodyPr/>
        <a:lstStyle/>
        <a:p>
          <a:r>
            <a:rPr lang="ru-RU" dirty="0" smtClean="0"/>
            <a:t>Воспитатели детских садов</a:t>
          </a:r>
          <a:endParaRPr lang="ru-RU" dirty="0"/>
        </a:p>
      </dgm:t>
    </dgm:pt>
    <dgm:pt modelId="{1F7AAABC-427B-4542-AD4B-5F4924701D58}" type="parTrans" cxnId="{015EEC90-BD8B-4BFA-9392-394C18EC8D6A}">
      <dgm:prSet/>
      <dgm:spPr/>
      <dgm:t>
        <a:bodyPr/>
        <a:lstStyle/>
        <a:p>
          <a:endParaRPr lang="ru-RU"/>
        </a:p>
      </dgm:t>
    </dgm:pt>
    <dgm:pt modelId="{A4FCE6BF-212A-4907-B4C8-808E55FA4B1B}" type="sibTrans" cxnId="{015EEC90-BD8B-4BFA-9392-394C18EC8D6A}">
      <dgm:prSet/>
      <dgm:spPr/>
      <dgm:t>
        <a:bodyPr/>
        <a:lstStyle/>
        <a:p>
          <a:endParaRPr lang="ru-RU"/>
        </a:p>
      </dgm:t>
    </dgm:pt>
    <dgm:pt modelId="{E45A89A5-C8B0-45FB-A716-E7EDFE0C6523}" type="pres">
      <dgm:prSet presAssocID="{BC7CF567-7D95-4BCB-AE8F-FD9CC21F7D3B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539CF0-EDFB-48D5-946A-A74F36773C1E}" type="pres">
      <dgm:prSet presAssocID="{BC7CF567-7D95-4BCB-AE8F-FD9CC21F7D3B}" presName="cycle" presStyleCnt="0"/>
      <dgm:spPr/>
    </dgm:pt>
    <dgm:pt modelId="{FDD4C8C5-2928-44CE-9795-392EE950D651}" type="pres">
      <dgm:prSet presAssocID="{BC7CF567-7D95-4BCB-AE8F-FD9CC21F7D3B}" presName="centerShape" presStyleCnt="0"/>
      <dgm:spPr/>
    </dgm:pt>
    <dgm:pt modelId="{C09D8998-1E85-4B94-A185-C4434F76A434}" type="pres">
      <dgm:prSet presAssocID="{BC7CF567-7D95-4BCB-AE8F-FD9CC21F7D3B}" presName="connSite" presStyleLbl="node1" presStyleIdx="0" presStyleCnt="4"/>
      <dgm:spPr/>
    </dgm:pt>
    <dgm:pt modelId="{0575347D-ACDE-40DB-8AFC-EB19ED42499F}" type="pres">
      <dgm:prSet presAssocID="{BC7CF567-7D95-4BCB-AE8F-FD9CC21F7D3B}" presName="visible" presStyleLbl="node1" presStyleIdx="0" presStyleCnt="4" custLinFactNeighborX="-47667" custLinFactNeighborY="-3264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AC8F7F3-51C1-4FC6-AA69-B7B0549CFCA0}" type="pres">
      <dgm:prSet presAssocID="{8E505006-6809-46D3-A3E3-12608B76343F}" presName="Name25" presStyleLbl="parChTrans1D1" presStyleIdx="0" presStyleCnt="3"/>
      <dgm:spPr/>
      <dgm:t>
        <a:bodyPr/>
        <a:lstStyle/>
        <a:p>
          <a:endParaRPr lang="ru-RU"/>
        </a:p>
      </dgm:t>
    </dgm:pt>
    <dgm:pt modelId="{2B7594A0-3D27-46D1-9F61-A9A35879CB9C}" type="pres">
      <dgm:prSet presAssocID="{39A967F2-D0EC-4EB0-B85A-A7462ED5479E}" presName="node" presStyleCnt="0"/>
      <dgm:spPr/>
    </dgm:pt>
    <dgm:pt modelId="{5C5CAE78-A0F9-4B5C-A6FE-DCDA9E10FB63}" type="pres">
      <dgm:prSet presAssocID="{39A967F2-D0EC-4EB0-B85A-A7462ED5479E}" presName="parentNode" presStyleLbl="node1" presStyleIdx="1" presStyleCnt="4" custScaleX="119277" custScaleY="143182" custLinFactNeighborX="-10044" custLinFactNeighborY="220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13D345-1621-45DC-A8AC-6EFCB9E2B52D}" type="pres">
      <dgm:prSet presAssocID="{39A967F2-D0EC-4EB0-B85A-A7462ED5479E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CB1B82-C5A4-451D-BEA5-C201501B0B7F}" type="pres">
      <dgm:prSet presAssocID="{525AAE6D-E81A-4006-848E-D1CCDB8E59A2}" presName="Name25" presStyleLbl="parChTrans1D1" presStyleIdx="1" presStyleCnt="3"/>
      <dgm:spPr/>
      <dgm:t>
        <a:bodyPr/>
        <a:lstStyle/>
        <a:p>
          <a:endParaRPr lang="ru-RU"/>
        </a:p>
      </dgm:t>
    </dgm:pt>
    <dgm:pt modelId="{6CACA2E5-47C3-4452-8505-EDA7E7B289AA}" type="pres">
      <dgm:prSet presAssocID="{679C19D3-678B-43CE-BC5E-56AA131D129C}" presName="node" presStyleCnt="0"/>
      <dgm:spPr/>
    </dgm:pt>
    <dgm:pt modelId="{A735C0E6-5F1D-424E-BC23-FA49D68D63F5}" type="pres">
      <dgm:prSet presAssocID="{679C19D3-678B-43CE-BC5E-56AA131D129C}" presName="parentNode" presStyleLbl="node1" presStyleIdx="2" presStyleCnt="4" custScaleX="118467" custScaleY="109990" custLinFactNeighborX="47722" custLinFactNeighborY="3900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2CBF25-477D-44B6-8A85-48BD19669513}" type="pres">
      <dgm:prSet presAssocID="{679C19D3-678B-43CE-BC5E-56AA131D129C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50F82E-052E-493E-9940-88518E27B9F2}" type="pres">
      <dgm:prSet presAssocID="{5AB280B1-9DAB-4F0C-AEFE-4C1FD4C22BC4}" presName="Name25" presStyleLbl="parChTrans1D1" presStyleIdx="2" presStyleCnt="3"/>
      <dgm:spPr/>
      <dgm:t>
        <a:bodyPr/>
        <a:lstStyle/>
        <a:p>
          <a:endParaRPr lang="ru-RU"/>
        </a:p>
      </dgm:t>
    </dgm:pt>
    <dgm:pt modelId="{80C5BD89-0DDF-41CB-AA18-49DC529220C6}" type="pres">
      <dgm:prSet presAssocID="{235847B2-247F-4FF7-B5B4-021257F5851A}" presName="node" presStyleCnt="0"/>
      <dgm:spPr/>
    </dgm:pt>
    <dgm:pt modelId="{0A7541A3-CCFF-4F8D-8925-DA7CA314BE1B}" type="pres">
      <dgm:prSet presAssocID="{235847B2-247F-4FF7-B5B4-021257F5851A}" presName="parentNode" presStyleLbl="node1" presStyleIdx="3" presStyleCnt="4" custScaleX="110646" custScaleY="91697" custLinFactX="-70348" custLinFactNeighborX="-100000" custLinFactNeighborY="-363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F0AF41-3104-434F-B3D1-601953A6E278}" type="pres">
      <dgm:prSet presAssocID="{235847B2-247F-4FF7-B5B4-021257F5851A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0D8A16-B41F-4400-9E61-107C03DB04EA}" type="presOf" srcId="{47015C9E-4280-4F7D-B1A8-4873ED52D15F}" destId="{4B13D345-1621-45DC-A8AC-6EFCB9E2B52D}" srcOrd="0" destOrd="1" presId="urn:microsoft.com/office/officeart/2005/8/layout/radial2"/>
    <dgm:cxn modelId="{B7732675-93B0-4422-BB7B-97F4E3CC646E}" srcId="{679C19D3-678B-43CE-BC5E-56AA131D129C}" destId="{6D53EAD5-EBBB-4C2A-897B-0372B1B20E2E}" srcOrd="3" destOrd="0" parTransId="{B7920D90-BB78-4956-810F-D2D3458B5107}" sibTransId="{E8E89FBE-B2F1-4A31-AAC6-4BD41E14140F}"/>
    <dgm:cxn modelId="{090512A2-A2B7-4A11-8FF2-9E96D196BED7}" srcId="{235847B2-247F-4FF7-B5B4-021257F5851A}" destId="{70552D3C-D725-4562-9609-15FCDCC8F2EE}" srcOrd="0" destOrd="0" parTransId="{272CA9F3-1DDF-44F0-B5D2-306162B1B2D0}" sibTransId="{0FF72CD3-A02E-48A1-A318-D4D94E60B638}"/>
    <dgm:cxn modelId="{4A7166D1-F53F-4F1E-999E-75BF9B92B67D}" type="presOf" srcId="{8E505006-6809-46D3-A3E3-12608B76343F}" destId="{4AC8F7F3-51C1-4FC6-AA69-B7B0549CFCA0}" srcOrd="0" destOrd="0" presId="urn:microsoft.com/office/officeart/2005/8/layout/radial2"/>
    <dgm:cxn modelId="{4B8BD068-F3B0-4F17-9671-34C048054AE7}" srcId="{BC7CF567-7D95-4BCB-AE8F-FD9CC21F7D3B}" destId="{235847B2-247F-4FF7-B5B4-021257F5851A}" srcOrd="2" destOrd="0" parTransId="{5AB280B1-9DAB-4F0C-AEFE-4C1FD4C22BC4}" sibTransId="{A4C00334-821B-46EB-A889-8BFAEF9C2E55}"/>
    <dgm:cxn modelId="{CAD989A0-06BE-4C3A-847C-65228C648861}" type="presOf" srcId="{39A967F2-D0EC-4EB0-B85A-A7462ED5479E}" destId="{5C5CAE78-A0F9-4B5C-A6FE-DCDA9E10FB63}" srcOrd="0" destOrd="0" presId="urn:microsoft.com/office/officeart/2005/8/layout/radial2"/>
    <dgm:cxn modelId="{B89804F9-160B-4E60-8EB9-D2F5D24C0ED6}" srcId="{679C19D3-678B-43CE-BC5E-56AA131D129C}" destId="{AD206F02-699C-4455-BADC-D128844BEFF4}" srcOrd="0" destOrd="0" parTransId="{01DC62BF-4C93-45A8-8956-4D7C1D9079DA}" sibTransId="{96A26CF0-A788-4693-98CB-9E630A0BD23B}"/>
    <dgm:cxn modelId="{78A02AB5-5103-4441-BC03-1C4DEAD03F98}" type="presOf" srcId="{C6B1D833-EAF1-4125-8861-65A7DF88A0CF}" destId="{4B13D345-1621-45DC-A8AC-6EFCB9E2B52D}" srcOrd="0" destOrd="0" presId="urn:microsoft.com/office/officeart/2005/8/layout/radial2"/>
    <dgm:cxn modelId="{6E6396AF-D059-4964-80DD-2B884B47D4CC}" srcId="{39A967F2-D0EC-4EB0-B85A-A7462ED5479E}" destId="{C6B1D833-EAF1-4125-8861-65A7DF88A0CF}" srcOrd="0" destOrd="0" parTransId="{F9C6F87A-277B-45D5-84C1-C3B4678C9D91}" sibTransId="{405B4106-8231-481D-89E1-C925367EDD5C}"/>
    <dgm:cxn modelId="{CE9A91A7-9ECA-4D90-91B2-55EF813604D5}" type="presOf" srcId="{525AAE6D-E81A-4006-848E-D1CCDB8E59A2}" destId="{EECB1B82-C5A4-451D-BEA5-C201501B0B7F}" srcOrd="0" destOrd="0" presId="urn:microsoft.com/office/officeart/2005/8/layout/radial2"/>
    <dgm:cxn modelId="{015EEC90-BD8B-4BFA-9392-394C18EC8D6A}" srcId="{39A967F2-D0EC-4EB0-B85A-A7462ED5479E}" destId="{34518370-664D-4FC4-848E-B4725D400BDA}" srcOrd="3" destOrd="0" parTransId="{1F7AAABC-427B-4542-AD4B-5F4924701D58}" sibTransId="{A4FCE6BF-212A-4907-B4C8-808E55FA4B1B}"/>
    <dgm:cxn modelId="{D21B85D8-A5DE-4B5B-9370-9C1DD06886C2}" srcId="{39A967F2-D0EC-4EB0-B85A-A7462ED5479E}" destId="{47015C9E-4280-4F7D-B1A8-4873ED52D15F}" srcOrd="1" destOrd="0" parTransId="{CFEFAD97-E808-42A5-B929-6D74C2D1E9FC}" sibTransId="{524F48EA-B0E0-4D7B-98A3-F07A7BF8F100}"/>
    <dgm:cxn modelId="{30095418-B8CF-4686-9A14-84FE2A307ED7}" srcId="{679C19D3-678B-43CE-BC5E-56AA131D129C}" destId="{EA2EE030-426D-4646-AB35-C777AD8D2083}" srcOrd="1" destOrd="0" parTransId="{75BEE6E1-C4ED-4FFA-B4A1-37FFF09EB94F}" sibTransId="{1853000F-BB4F-4C35-8C59-5791A5DB2A03}"/>
    <dgm:cxn modelId="{A0C25ADD-2E9F-4350-A052-06AB8021592C}" type="presOf" srcId="{235847B2-247F-4FF7-B5B4-021257F5851A}" destId="{0A7541A3-CCFF-4F8D-8925-DA7CA314BE1B}" srcOrd="0" destOrd="0" presId="urn:microsoft.com/office/officeart/2005/8/layout/radial2"/>
    <dgm:cxn modelId="{DDE34960-871C-469A-8929-404DF6D07AF3}" srcId="{39A967F2-D0EC-4EB0-B85A-A7462ED5479E}" destId="{707FDAF9-CB70-49BF-9FB5-840EC38BE925}" srcOrd="2" destOrd="0" parTransId="{45E3BC45-EF42-4F10-B187-08FD4813925E}" sibTransId="{77A6F4B5-3C73-4FF2-885E-251B8620960D}"/>
    <dgm:cxn modelId="{3FB1FE3C-E82B-4F87-BADB-DF06A4786AAE}" type="presOf" srcId="{34518370-664D-4FC4-848E-B4725D400BDA}" destId="{4B13D345-1621-45DC-A8AC-6EFCB9E2B52D}" srcOrd="0" destOrd="3" presId="urn:microsoft.com/office/officeart/2005/8/layout/radial2"/>
    <dgm:cxn modelId="{A9CD30BA-A8C6-4587-8567-BA6DE823FBBD}" type="presOf" srcId="{6D53EAD5-EBBB-4C2A-897B-0372B1B20E2E}" destId="{352CBF25-477D-44B6-8A85-48BD19669513}" srcOrd="0" destOrd="3" presId="urn:microsoft.com/office/officeart/2005/8/layout/radial2"/>
    <dgm:cxn modelId="{0A395B4F-8D06-413D-89CF-701F4D4C8365}" type="presOf" srcId="{70552D3C-D725-4562-9609-15FCDCC8F2EE}" destId="{E1F0AF41-3104-434F-B3D1-601953A6E278}" srcOrd="0" destOrd="0" presId="urn:microsoft.com/office/officeart/2005/8/layout/radial2"/>
    <dgm:cxn modelId="{CD13C88B-C978-4A92-AA69-6CBEF8B51022}" type="presOf" srcId="{AD206F02-699C-4455-BADC-D128844BEFF4}" destId="{352CBF25-477D-44B6-8A85-48BD19669513}" srcOrd="0" destOrd="0" presId="urn:microsoft.com/office/officeart/2005/8/layout/radial2"/>
    <dgm:cxn modelId="{2FAC42FA-1A9B-4F73-BD54-B188FCE21391}" type="presOf" srcId="{5AB280B1-9DAB-4F0C-AEFE-4C1FD4C22BC4}" destId="{9A50F82E-052E-493E-9940-88518E27B9F2}" srcOrd="0" destOrd="0" presId="urn:microsoft.com/office/officeart/2005/8/layout/radial2"/>
    <dgm:cxn modelId="{B9EEADD7-CA9C-4AF5-AB2D-FDC41065B477}" type="presOf" srcId="{D126798F-FA75-4DC1-A1FF-650B5F6BBFBB}" destId="{352CBF25-477D-44B6-8A85-48BD19669513}" srcOrd="0" destOrd="2" presId="urn:microsoft.com/office/officeart/2005/8/layout/radial2"/>
    <dgm:cxn modelId="{C9A323CB-E92C-4A6E-8D6D-685E47AACAB5}" type="presOf" srcId="{679C19D3-678B-43CE-BC5E-56AA131D129C}" destId="{A735C0E6-5F1D-424E-BC23-FA49D68D63F5}" srcOrd="0" destOrd="0" presId="urn:microsoft.com/office/officeart/2005/8/layout/radial2"/>
    <dgm:cxn modelId="{AFDC4BA9-4670-4E34-A7C9-12106CFEACD0}" srcId="{679C19D3-678B-43CE-BC5E-56AA131D129C}" destId="{D126798F-FA75-4DC1-A1FF-650B5F6BBFBB}" srcOrd="2" destOrd="0" parTransId="{E5F63374-0AB9-4BA2-BF6D-28BB939CE801}" sibTransId="{44461A05-4FEF-4209-A086-5057FF2123A5}"/>
    <dgm:cxn modelId="{7685865B-5B61-49B8-99F8-5060E1A099C2}" srcId="{BC7CF567-7D95-4BCB-AE8F-FD9CC21F7D3B}" destId="{679C19D3-678B-43CE-BC5E-56AA131D129C}" srcOrd="1" destOrd="0" parTransId="{525AAE6D-E81A-4006-848E-D1CCDB8E59A2}" sibTransId="{4F8F8F49-12AE-429A-9763-CE79143F1F69}"/>
    <dgm:cxn modelId="{D9995A80-CA1F-49C8-A43A-EFF8058E1086}" type="presOf" srcId="{707FDAF9-CB70-49BF-9FB5-840EC38BE925}" destId="{4B13D345-1621-45DC-A8AC-6EFCB9E2B52D}" srcOrd="0" destOrd="2" presId="urn:microsoft.com/office/officeart/2005/8/layout/radial2"/>
    <dgm:cxn modelId="{FB37A661-5617-4DD8-B3CB-D18D8164F30B}" srcId="{235847B2-247F-4FF7-B5B4-021257F5851A}" destId="{836B5436-70EA-4246-AE9E-08EF079826F9}" srcOrd="1" destOrd="0" parTransId="{5D69ABAA-1588-4C78-80CE-55F623325F43}" sibTransId="{6FAD63D5-95C4-45C1-95F6-1E585A3ED3E9}"/>
    <dgm:cxn modelId="{231099D6-78AB-4B84-9100-306FB62EEC70}" type="presOf" srcId="{EA2EE030-426D-4646-AB35-C777AD8D2083}" destId="{352CBF25-477D-44B6-8A85-48BD19669513}" srcOrd="0" destOrd="1" presId="urn:microsoft.com/office/officeart/2005/8/layout/radial2"/>
    <dgm:cxn modelId="{995EC837-7E65-4D89-B5A2-B258A997A020}" srcId="{BC7CF567-7D95-4BCB-AE8F-FD9CC21F7D3B}" destId="{39A967F2-D0EC-4EB0-B85A-A7462ED5479E}" srcOrd="0" destOrd="0" parTransId="{8E505006-6809-46D3-A3E3-12608B76343F}" sibTransId="{F8EEF6D6-9994-40AB-B3C7-F03BC75F209E}"/>
    <dgm:cxn modelId="{BF74E008-4E82-4160-824D-1655D40839A3}" type="presOf" srcId="{BC7CF567-7D95-4BCB-AE8F-FD9CC21F7D3B}" destId="{E45A89A5-C8B0-45FB-A716-E7EDFE0C6523}" srcOrd="0" destOrd="0" presId="urn:microsoft.com/office/officeart/2005/8/layout/radial2"/>
    <dgm:cxn modelId="{6DE91B93-540C-4A67-9026-06F20420C17F}" type="presOf" srcId="{836B5436-70EA-4246-AE9E-08EF079826F9}" destId="{E1F0AF41-3104-434F-B3D1-601953A6E278}" srcOrd="0" destOrd="1" presId="urn:microsoft.com/office/officeart/2005/8/layout/radial2"/>
    <dgm:cxn modelId="{1A7457C1-4F96-4082-867B-8773B960BAC0}" type="presParOf" srcId="{E45A89A5-C8B0-45FB-A716-E7EDFE0C6523}" destId="{14539CF0-EDFB-48D5-946A-A74F36773C1E}" srcOrd="0" destOrd="0" presId="urn:microsoft.com/office/officeart/2005/8/layout/radial2"/>
    <dgm:cxn modelId="{2423C57C-8E30-4E3B-9993-E0AF05496E1A}" type="presParOf" srcId="{14539CF0-EDFB-48D5-946A-A74F36773C1E}" destId="{FDD4C8C5-2928-44CE-9795-392EE950D651}" srcOrd="0" destOrd="0" presId="urn:microsoft.com/office/officeart/2005/8/layout/radial2"/>
    <dgm:cxn modelId="{61F197B7-C6F0-4088-B04D-4A9842D4FB5B}" type="presParOf" srcId="{FDD4C8C5-2928-44CE-9795-392EE950D651}" destId="{C09D8998-1E85-4B94-A185-C4434F76A434}" srcOrd="0" destOrd="0" presId="urn:microsoft.com/office/officeart/2005/8/layout/radial2"/>
    <dgm:cxn modelId="{37B63789-D888-496E-9BF3-6973EFD8DB51}" type="presParOf" srcId="{FDD4C8C5-2928-44CE-9795-392EE950D651}" destId="{0575347D-ACDE-40DB-8AFC-EB19ED42499F}" srcOrd="1" destOrd="0" presId="urn:microsoft.com/office/officeart/2005/8/layout/radial2"/>
    <dgm:cxn modelId="{303437AB-61A8-4E42-8033-84C8DFDE1EC1}" type="presParOf" srcId="{14539CF0-EDFB-48D5-946A-A74F36773C1E}" destId="{4AC8F7F3-51C1-4FC6-AA69-B7B0549CFCA0}" srcOrd="1" destOrd="0" presId="urn:microsoft.com/office/officeart/2005/8/layout/radial2"/>
    <dgm:cxn modelId="{701113FB-691F-45A5-BE52-B00E08AC8979}" type="presParOf" srcId="{14539CF0-EDFB-48D5-946A-A74F36773C1E}" destId="{2B7594A0-3D27-46D1-9F61-A9A35879CB9C}" srcOrd="2" destOrd="0" presId="urn:microsoft.com/office/officeart/2005/8/layout/radial2"/>
    <dgm:cxn modelId="{ABCB8E9B-6676-4BAB-BFEA-968BA62C1503}" type="presParOf" srcId="{2B7594A0-3D27-46D1-9F61-A9A35879CB9C}" destId="{5C5CAE78-A0F9-4B5C-A6FE-DCDA9E10FB63}" srcOrd="0" destOrd="0" presId="urn:microsoft.com/office/officeart/2005/8/layout/radial2"/>
    <dgm:cxn modelId="{A49AAF46-4F4C-40F3-8C8F-F05A0C585974}" type="presParOf" srcId="{2B7594A0-3D27-46D1-9F61-A9A35879CB9C}" destId="{4B13D345-1621-45DC-A8AC-6EFCB9E2B52D}" srcOrd="1" destOrd="0" presId="urn:microsoft.com/office/officeart/2005/8/layout/radial2"/>
    <dgm:cxn modelId="{84E15B45-8473-4EA0-9EC4-EE39BE228E4F}" type="presParOf" srcId="{14539CF0-EDFB-48D5-946A-A74F36773C1E}" destId="{EECB1B82-C5A4-451D-BEA5-C201501B0B7F}" srcOrd="3" destOrd="0" presId="urn:microsoft.com/office/officeart/2005/8/layout/radial2"/>
    <dgm:cxn modelId="{45346140-18DD-42D9-8FED-81890733C3CA}" type="presParOf" srcId="{14539CF0-EDFB-48D5-946A-A74F36773C1E}" destId="{6CACA2E5-47C3-4452-8505-EDA7E7B289AA}" srcOrd="4" destOrd="0" presId="urn:microsoft.com/office/officeart/2005/8/layout/radial2"/>
    <dgm:cxn modelId="{5F648C11-CF81-4610-9520-C63CB7A8CEEE}" type="presParOf" srcId="{6CACA2E5-47C3-4452-8505-EDA7E7B289AA}" destId="{A735C0E6-5F1D-424E-BC23-FA49D68D63F5}" srcOrd="0" destOrd="0" presId="urn:microsoft.com/office/officeart/2005/8/layout/radial2"/>
    <dgm:cxn modelId="{034411AB-9D56-42CE-B9C2-2FF01292D7FC}" type="presParOf" srcId="{6CACA2E5-47C3-4452-8505-EDA7E7B289AA}" destId="{352CBF25-477D-44B6-8A85-48BD19669513}" srcOrd="1" destOrd="0" presId="urn:microsoft.com/office/officeart/2005/8/layout/radial2"/>
    <dgm:cxn modelId="{80F9A076-421A-4638-846E-D2261921C4A3}" type="presParOf" srcId="{14539CF0-EDFB-48D5-946A-A74F36773C1E}" destId="{9A50F82E-052E-493E-9940-88518E27B9F2}" srcOrd="5" destOrd="0" presId="urn:microsoft.com/office/officeart/2005/8/layout/radial2"/>
    <dgm:cxn modelId="{4FC4B137-4ACF-4ED7-8B93-C8972D75D950}" type="presParOf" srcId="{14539CF0-EDFB-48D5-946A-A74F36773C1E}" destId="{80C5BD89-0DDF-41CB-AA18-49DC529220C6}" srcOrd="6" destOrd="0" presId="urn:microsoft.com/office/officeart/2005/8/layout/radial2"/>
    <dgm:cxn modelId="{C86944DE-612A-476D-ACE2-83CC321DFD14}" type="presParOf" srcId="{80C5BD89-0DDF-41CB-AA18-49DC529220C6}" destId="{0A7541A3-CCFF-4F8D-8925-DA7CA314BE1B}" srcOrd="0" destOrd="0" presId="urn:microsoft.com/office/officeart/2005/8/layout/radial2"/>
    <dgm:cxn modelId="{C4FC9171-B2E4-4F22-AC5D-E13535D65F13}" type="presParOf" srcId="{80C5BD89-0DDF-41CB-AA18-49DC529220C6}" destId="{E1F0AF41-3104-434F-B3D1-601953A6E278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139736-4C79-4DB4-BD0F-8D689842242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712539-EC20-412D-8E0F-9C2797397F4F}">
      <dgm:prSet phldrT="[Текст]"/>
      <dgm:spPr/>
      <dgm:t>
        <a:bodyPr/>
        <a:lstStyle/>
        <a:p>
          <a:r>
            <a:rPr lang="ru-RU" dirty="0" smtClean="0"/>
            <a:t>Материально-технические</a:t>
          </a:r>
          <a:endParaRPr lang="ru-RU" dirty="0"/>
        </a:p>
      </dgm:t>
    </dgm:pt>
    <dgm:pt modelId="{61923EFC-66EF-4E39-9F8B-BC75E1E85641}" type="parTrans" cxnId="{1E596585-1BFD-4C9F-8927-791C370EE8F1}">
      <dgm:prSet/>
      <dgm:spPr/>
      <dgm:t>
        <a:bodyPr/>
        <a:lstStyle/>
        <a:p>
          <a:endParaRPr lang="ru-RU"/>
        </a:p>
      </dgm:t>
    </dgm:pt>
    <dgm:pt modelId="{FC404991-D45F-466B-82CE-46A461F6A632}" type="sibTrans" cxnId="{1E596585-1BFD-4C9F-8927-791C370EE8F1}">
      <dgm:prSet/>
      <dgm:spPr/>
      <dgm:t>
        <a:bodyPr/>
        <a:lstStyle/>
        <a:p>
          <a:endParaRPr lang="ru-RU"/>
        </a:p>
      </dgm:t>
    </dgm:pt>
    <dgm:pt modelId="{BB0746E9-954D-4E02-8BDB-C8EB9D04078F}">
      <dgm:prSet phldrT="[Текст]"/>
      <dgm:spPr/>
      <dgm:t>
        <a:bodyPr/>
        <a:lstStyle/>
        <a:p>
          <a:r>
            <a:rPr lang="ru-RU" dirty="0" smtClean="0"/>
            <a:t>компьютер</a:t>
          </a:r>
          <a:endParaRPr lang="ru-RU" dirty="0"/>
        </a:p>
      </dgm:t>
    </dgm:pt>
    <dgm:pt modelId="{972F0A6D-98F5-4ECA-97A8-E68233FCA242}" type="parTrans" cxnId="{7D4FFEEC-70F0-41BE-8D50-C3B14673C3F6}">
      <dgm:prSet/>
      <dgm:spPr/>
      <dgm:t>
        <a:bodyPr/>
        <a:lstStyle/>
        <a:p>
          <a:endParaRPr lang="ru-RU"/>
        </a:p>
      </dgm:t>
    </dgm:pt>
    <dgm:pt modelId="{18489D54-5F19-4D88-97AA-447AD2915269}" type="sibTrans" cxnId="{7D4FFEEC-70F0-41BE-8D50-C3B14673C3F6}">
      <dgm:prSet/>
      <dgm:spPr/>
      <dgm:t>
        <a:bodyPr/>
        <a:lstStyle/>
        <a:p>
          <a:endParaRPr lang="ru-RU"/>
        </a:p>
      </dgm:t>
    </dgm:pt>
    <dgm:pt modelId="{1A728F88-EABF-4779-BE80-03E6BBB13E21}">
      <dgm:prSet phldrT="[Текст]"/>
      <dgm:spPr/>
      <dgm:t>
        <a:bodyPr/>
        <a:lstStyle/>
        <a:p>
          <a:r>
            <a:rPr lang="ru-RU" dirty="0" smtClean="0"/>
            <a:t>принтер</a:t>
          </a:r>
          <a:endParaRPr lang="ru-RU" dirty="0"/>
        </a:p>
      </dgm:t>
    </dgm:pt>
    <dgm:pt modelId="{9C75B891-BD47-4017-A88D-9A832D054921}" type="parTrans" cxnId="{F59EDBA9-6A94-4A70-A83F-39239115F8B9}">
      <dgm:prSet/>
      <dgm:spPr/>
      <dgm:t>
        <a:bodyPr/>
        <a:lstStyle/>
        <a:p>
          <a:endParaRPr lang="ru-RU"/>
        </a:p>
      </dgm:t>
    </dgm:pt>
    <dgm:pt modelId="{7C2F4996-6158-4249-B85A-E688F71A1717}" type="sibTrans" cxnId="{F59EDBA9-6A94-4A70-A83F-39239115F8B9}">
      <dgm:prSet/>
      <dgm:spPr/>
      <dgm:t>
        <a:bodyPr/>
        <a:lstStyle/>
        <a:p>
          <a:endParaRPr lang="ru-RU"/>
        </a:p>
      </dgm:t>
    </dgm:pt>
    <dgm:pt modelId="{8744944C-0D67-4395-AEDC-501EBC3CFC2A}">
      <dgm:prSet phldrT="[Текст]"/>
      <dgm:spPr/>
      <dgm:t>
        <a:bodyPr/>
        <a:lstStyle/>
        <a:p>
          <a:r>
            <a:rPr lang="ru-RU" dirty="0" smtClean="0"/>
            <a:t>Информационные</a:t>
          </a:r>
          <a:endParaRPr lang="ru-RU" dirty="0"/>
        </a:p>
      </dgm:t>
    </dgm:pt>
    <dgm:pt modelId="{AC71F58F-5408-47D6-A4B6-CD466FCFADCD}" type="parTrans" cxnId="{C453D7EB-9278-4AC3-AB73-4832A0FC140D}">
      <dgm:prSet/>
      <dgm:spPr/>
      <dgm:t>
        <a:bodyPr/>
        <a:lstStyle/>
        <a:p>
          <a:endParaRPr lang="ru-RU"/>
        </a:p>
      </dgm:t>
    </dgm:pt>
    <dgm:pt modelId="{7119DE9D-9945-4910-90D6-F6B5B4C6B95E}" type="sibTrans" cxnId="{C453D7EB-9278-4AC3-AB73-4832A0FC140D}">
      <dgm:prSet/>
      <dgm:spPr/>
      <dgm:t>
        <a:bodyPr/>
        <a:lstStyle/>
        <a:p>
          <a:endParaRPr lang="ru-RU"/>
        </a:p>
      </dgm:t>
    </dgm:pt>
    <dgm:pt modelId="{6968ED78-EABB-40BD-875E-6024C708381C}">
      <dgm:prSet phldrT="[Текст]"/>
      <dgm:spPr/>
      <dgm:t>
        <a:bodyPr/>
        <a:lstStyle/>
        <a:p>
          <a:r>
            <a:rPr lang="ru-RU" dirty="0" smtClean="0"/>
            <a:t>Интернет</a:t>
          </a:r>
          <a:endParaRPr lang="ru-RU" dirty="0"/>
        </a:p>
      </dgm:t>
    </dgm:pt>
    <dgm:pt modelId="{D03D7E27-4DAC-462E-9708-FDCC3D1EF543}" type="parTrans" cxnId="{31E8E1CD-F6DE-4D43-90F1-805C01DC3579}">
      <dgm:prSet/>
      <dgm:spPr/>
      <dgm:t>
        <a:bodyPr/>
        <a:lstStyle/>
        <a:p>
          <a:endParaRPr lang="ru-RU"/>
        </a:p>
      </dgm:t>
    </dgm:pt>
    <dgm:pt modelId="{42368DBB-CEB0-4528-9C4D-D9AE18688A07}" type="sibTrans" cxnId="{31E8E1CD-F6DE-4D43-90F1-805C01DC3579}">
      <dgm:prSet/>
      <dgm:spPr/>
      <dgm:t>
        <a:bodyPr/>
        <a:lstStyle/>
        <a:p>
          <a:endParaRPr lang="ru-RU"/>
        </a:p>
      </dgm:t>
    </dgm:pt>
    <dgm:pt modelId="{D58F0259-B9AC-48F5-8667-DF65EAB3052E}">
      <dgm:prSet phldrT="[Текст]"/>
      <dgm:spPr/>
      <dgm:t>
        <a:bodyPr/>
        <a:lstStyle/>
        <a:p>
          <a:r>
            <a:rPr lang="ru-RU" dirty="0" smtClean="0"/>
            <a:t>методическая литература</a:t>
          </a:r>
          <a:endParaRPr lang="ru-RU" dirty="0"/>
        </a:p>
      </dgm:t>
    </dgm:pt>
    <dgm:pt modelId="{D5970D63-0BDE-42BB-8CE0-EC3D9090DD6C}" type="parTrans" cxnId="{95C0CAE7-13F9-4483-981E-2D020C4F3C60}">
      <dgm:prSet/>
      <dgm:spPr/>
      <dgm:t>
        <a:bodyPr/>
        <a:lstStyle/>
        <a:p>
          <a:endParaRPr lang="ru-RU"/>
        </a:p>
      </dgm:t>
    </dgm:pt>
    <dgm:pt modelId="{0A5F120D-93F1-46B9-8A66-7BB119062D6C}" type="sibTrans" cxnId="{95C0CAE7-13F9-4483-981E-2D020C4F3C60}">
      <dgm:prSet/>
      <dgm:spPr/>
      <dgm:t>
        <a:bodyPr/>
        <a:lstStyle/>
        <a:p>
          <a:endParaRPr lang="ru-RU"/>
        </a:p>
      </dgm:t>
    </dgm:pt>
    <dgm:pt modelId="{FCB2AC1B-F342-4DCE-A9A7-BADBB7F1089D}">
      <dgm:prSet phldrT="[Текст]"/>
      <dgm:spPr/>
      <dgm:t>
        <a:bodyPr/>
        <a:lstStyle/>
        <a:p>
          <a:r>
            <a:rPr lang="ru-RU" dirty="0" smtClean="0"/>
            <a:t>Психологические</a:t>
          </a:r>
          <a:endParaRPr lang="ru-RU" dirty="0"/>
        </a:p>
      </dgm:t>
    </dgm:pt>
    <dgm:pt modelId="{8235C6D1-7BEF-4726-9269-D0F4FAE091CE}" type="parTrans" cxnId="{93F41B10-BDDC-47D8-ADA2-3E6D4E6A0FE1}">
      <dgm:prSet/>
      <dgm:spPr/>
      <dgm:t>
        <a:bodyPr/>
        <a:lstStyle/>
        <a:p>
          <a:endParaRPr lang="ru-RU"/>
        </a:p>
      </dgm:t>
    </dgm:pt>
    <dgm:pt modelId="{7DA64905-70B8-4039-AFF5-7BB4C4D2AD8E}" type="sibTrans" cxnId="{93F41B10-BDDC-47D8-ADA2-3E6D4E6A0FE1}">
      <dgm:prSet/>
      <dgm:spPr/>
      <dgm:t>
        <a:bodyPr/>
        <a:lstStyle/>
        <a:p>
          <a:endParaRPr lang="ru-RU"/>
        </a:p>
      </dgm:t>
    </dgm:pt>
    <dgm:pt modelId="{4D91B32F-9010-44F2-8E1A-B7DDB2E4D140}">
      <dgm:prSet phldrT="[Текст]"/>
      <dgm:spPr/>
      <dgm:t>
        <a:bodyPr/>
        <a:lstStyle/>
        <a:p>
          <a:r>
            <a:rPr lang="ru-RU" dirty="0" smtClean="0"/>
            <a:t>атмосфера сотрудничества в школьном педагогическом коллективе</a:t>
          </a:r>
          <a:endParaRPr lang="ru-RU" dirty="0"/>
        </a:p>
      </dgm:t>
    </dgm:pt>
    <dgm:pt modelId="{C523E578-30C1-4667-8730-705B58CDADEB}" type="parTrans" cxnId="{8EF0FE21-17A1-468F-81B4-81F6481F2261}">
      <dgm:prSet/>
      <dgm:spPr/>
      <dgm:t>
        <a:bodyPr/>
        <a:lstStyle/>
        <a:p>
          <a:endParaRPr lang="ru-RU"/>
        </a:p>
      </dgm:t>
    </dgm:pt>
    <dgm:pt modelId="{ACD8C3BB-323C-4AC0-A619-2C4E39578CB6}" type="sibTrans" cxnId="{8EF0FE21-17A1-468F-81B4-81F6481F2261}">
      <dgm:prSet/>
      <dgm:spPr/>
      <dgm:t>
        <a:bodyPr/>
        <a:lstStyle/>
        <a:p>
          <a:endParaRPr lang="ru-RU"/>
        </a:p>
      </dgm:t>
    </dgm:pt>
    <dgm:pt modelId="{5108EB36-9DFE-49C2-9396-B298603B63A5}">
      <dgm:prSet phldrT="[Текст]"/>
      <dgm:spPr/>
      <dgm:t>
        <a:bodyPr/>
        <a:lstStyle/>
        <a:p>
          <a:r>
            <a:rPr lang="ru-RU" dirty="0" smtClean="0"/>
            <a:t>оборудование для демонстрации электронных ресурсов</a:t>
          </a:r>
          <a:endParaRPr lang="ru-RU" dirty="0"/>
        </a:p>
      </dgm:t>
    </dgm:pt>
    <dgm:pt modelId="{8078E331-C2CE-45AA-9C9C-640B41DA961A}" type="parTrans" cxnId="{94C33787-CB18-434F-AFC5-32B6EA26E3ED}">
      <dgm:prSet/>
      <dgm:spPr/>
      <dgm:t>
        <a:bodyPr/>
        <a:lstStyle/>
        <a:p>
          <a:endParaRPr lang="ru-RU"/>
        </a:p>
      </dgm:t>
    </dgm:pt>
    <dgm:pt modelId="{00645AD9-01DA-4BE8-BBD4-97FCAA2464E6}" type="sibTrans" cxnId="{94C33787-CB18-434F-AFC5-32B6EA26E3ED}">
      <dgm:prSet/>
      <dgm:spPr/>
      <dgm:t>
        <a:bodyPr/>
        <a:lstStyle/>
        <a:p>
          <a:endParaRPr lang="ru-RU"/>
        </a:p>
      </dgm:t>
    </dgm:pt>
    <dgm:pt modelId="{4C27130C-22FC-4070-A5DA-D29C3A17EDD4}" type="pres">
      <dgm:prSet presAssocID="{11139736-4C79-4DB4-BD0F-8D68984224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172A90-85DF-4430-85D6-B8A4468B9888}" type="pres">
      <dgm:prSet presAssocID="{BF712539-EC20-412D-8E0F-9C2797397F4F}" presName="composite" presStyleCnt="0"/>
      <dgm:spPr/>
    </dgm:pt>
    <dgm:pt modelId="{271AC820-9E61-4CB6-BDF7-9FBBE1A6C0BE}" type="pres">
      <dgm:prSet presAssocID="{BF712539-EC20-412D-8E0F-9C2797397F4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05D83-1E11-4850-96A3-B1F1AE3FDCAA}" type="pres">
      <dgm:prSet presAssocID="{BF712539-EC20-412D-8E0F-9C2797397F4F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046408-7049-4178-AD86-1D30359B2001}" type="pres">
      <dgm:prSet presAssocID="{FC404991-D45F-466B-82CE-46A461F6A632}" presName="space" presStyleCnt="0"/>
      <dgm:spPr/>
    </dgm:pt>
    <dgm:pt modelId="{6FE1459B-13FA-4765-8A22-23062ACE7F6E}" type="pres">
      <dgm:prSet presAssocID="{8744944C-0D67-4395-AEDC-501EBC3CFC2A}" presName="composite" presStyleCnt="0"/>
      <dgm:spPr/>
    </dgm:pt>
    <dgm:pt modelId="{F691A7D2-F108-4132-B2D1-60E7B436D765}" type="pres">
      <dgm:prSet presAssocID="{8744944C-0D67-4395-AEDC-501EBC3CFC2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84222C-BE69-4399-9E09-777E9041255F}" type="pres">
      <dgm:prSet presAssocID="{8744944C-0D67-4395-AEDC-501EBC3CFC2A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B0BB53-18BA-4958-BCB4-EC381D3DBF63}" type="pres">
      <dgm:prSet presAssocID="{7119DE9D-9945-4910-90D6-F6B5B4C6B95E}" presName="space" presStyleCnt="0"/>
      <dgm:spPr/>
    </dgm:pt>
    <dgm:pt modelId="{C92CB8E0-12B2-47A2-965D-644B147383A4}" type="pres">
      <dgm:prSet presAssocID="{FCB2AC1B-F342-4DCE-A9A7-BADBB7F1089D}" presName="composite" presStyleCnt="0"/>
      <dgm:spPr/>
    </dgm:pt>
    <dgm:pt modelId="{C6914AE3-5199-441C-BCF9-307230342095}" type="pres">
      <dgm:prSet presAssocID="{FCB2AC1B-F342-4DCE-A9A7-BADBB7F1089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DF3E48-90E0-40C1-B0F9-590CFA74AABA}" type="pres">
      <dgm:prSet presAssocID="{FCB2AC1B-F342-4DCE-A9A7-BADBB7F1089D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C33787-CB18-434F-AFC5-32B6EA26E3ED}" srcId="{BF712539-EC20-412D-8E0F-9C2797397F4F}" destId="{5108EB36-9DFE-49C2-9396-B298603B63A5}" srcOrd="2" destOrd="0" parTransId="{8078E331-C2CE-45AA-9C9C-640B41DA961A}" sibTransId="{00645AD9-01DA-4BE8-BBD4-97FCAA2464E6}"/>
    <dgm:cxn modelId="{C453D7EB-9278-4AC3-AB73-4832A0FC140D}" srcId="{11139736-4C79-4DB4-BD0F-8D6898422427}" destId="{8744944C-0D67-4395-AEDC-501EBC3CFC2A}" srcOrd="1" destOrd="0" parTransId="{AC71F58F-5408-47D6-A4B6-CD466FCFADCD}" sibTransId="{7119DE9D-9945-4910-90D6-F6B5B4C6B95E}"/>
    <dgm:cxn modelId="{CEC53B9D-AF98-4B45-B679-105420B027FD}" type="presOf" srcId="{11139736-4C79-4DB4-BD0F-8D6898422427}" destId="{4C27130C-22FC-4070-A5DA-D29C3A17EDD4}" srcOrd="0" destOrd="0" presId="urn:microsoft.com/office/officeart/2005/8/layout/hList1"/>
    <dgm:cxn modelId="{7D4FFEEC-70F0-41BE-8D50-C3B14673C3F6}" srcId="{BF712539-EC20-412D-8E0F-9C2797397F4F}" destId="{BB0746E9-954D-4E02-8BDB-C8EB9D04078F}" srcOrd="0" destOrd="0" parTransId="{972F0A6D-98F5-4ECA-97A8-E68233FCA242}" sibTransId="{18489D54-5F19-4D88-97AA-447AD2915269}"/>
    <dgm:cxn modelId="{35AD3638-718A-46F7-87D1-D08C4878315D}" type="presOf" srcId="{5108EB36-9DFE-49C2-9396-B298603B63A5}" destId="{2EE05D83-1E11-4850-96A3-B1F1AE3FDCAA}" srcOrd="0" destOrd="2" presId="urn:microsoft.com/office/officeart/2005/8/layout/hList1"/>
    <dgm:cxn modelId="{4C886414-3634-41F8-ACD3-A9FB6265BFC7}" type="presOf" srcId="{6968ED78-EABB-40BD-875E-6024C708381C}" destId="{0C84222C-BE69-4399-9E09-777E9041255F}" srcOrd="0" destOrd="0" presId="urn:microsoft.com/office/officeart/2005/8/layout/hList1"/>
    <dgm:cxn modelId="{A5CA58ED-DF2D-425E-94C5-6D415D662934}" type="presOf" srcId="{BB0746E9-954D-4E02-8BDB-C8EB9D04078F}" destId="{2EE05D83-1E11-4850-96A3-B1F1AE3FDCAA}" srcOrd="0" destOrd="0" presId="urn:microsoft.com/office/officeart/2005/8/layout/hList1"/>
    <dgm:cxn modelId="{95C0CAE7-13F9-4483-981E-2D020C4F3C60}" srcId="{8744944C-0D67-4395-AEDC-501EBC3CFC2A}" destId="{D58F0259-B9AC-48F5-8667-DF65EAB3052E}" srcOrd="1" destOrd="0" parTransId="{D5970D63-0BDE-42BB-8CE0-EC3D9090DD6C}" sibTransId="{0A5F120D-93F1-46B9-8A66-7BB119062D6C}"/>
    <dgm:cxn modelId="{7C1D9D28-3BFE-458A-AEFF-8CA6AE6CF6E6}" type="presOf" srcId="{BF712539-EC20-412D-8E0F-9C2797397F4F}" destId="{271AC820-9E61-4CB6-BDF7-9FBBE1A6C0BE}" srcOrd="0" destOrd="0" presId="urn:microsoft.com/office/officeart/2005/8/layout/hList1"/>
    <dgm:cxn modelId="{93F41B10-BDDC-47D8-ADA2-3E6D4E6A0FE1}" srcId="{11139736-4C79-4DB4-BD0F-8D6898422427}" destId="{FCB2AC1B-F342-4DCE-A9A7-BADBB7F1089D}" srcOrd="2" destOrd="0" parTransId="{8235C6D1-7BEF-4726-9269-D0F4FAE091CE}" sibTransId="{7DA64905-70B8-4039-AFF5-7BB4C4D2AD8E}"/>
    <dgm:cxn modelId="{F59EDBA9-6A94-4A70-A83F-39239115F8B9}" srcId="{BF712539-EC20-412D-8E0F-9C2797397F4F}" destId="{1A728F88-EABF-4779-BE80-03E6BBB13E21}" srcOrd="1" destOrd="0" parTransId="{9C75B891-BD47-4017-A88D-9A832D054921}" sibTransId="{7C2F4996-6158-4249-B85A-E688F71A1717}"/>
    <dgm:cxn modelId="{8EF0FE21-17A1-468F-81B4-81F6481F2261}" srcId="{FCB2AC1B-F342-4DCE-A9A7-BADBB7F1089D}" destId="{4D91B32F-9010-44F2-8E1A-B7DDB2E4D140}" srcOrd="0" destOrd="0" parTransId="{C523E578-30C1-4667-8730-705B58CDADEB}" sibTransId="{ACD8C3BB-323C-4AC0-A619-2C4E39578CB6}"/>
    <dgm:cxn modelId="{5D4A39F3-65CB-460A-9B5A-D8ED719C144D}" type="presOf" srcId="{1A728F88-EABF-4779-BE80-03E6BBB13E21}" destId="{2EE05D83-1E11-4850-96A3-B1F1AE3FDCAA}" srcOrd="0" destOrd="1" presId="urn:microsoft.com/office/officeart/2005/8/layout/hList1"/>
    <dgm:cxn modelId="{1E596585-1BFD-4C9F-8927-791C370EE8F1}" srcId="{11139736-4C79-4DB4-BD0F-8D6898422427}" destId="{BF712539-EC20-412D-8E0F-9C2797397F4F}" srcOrd="0" destOrd="0" parTransId="{61923EFC-66EF-4E39-9F8B-BC75E1E85641}" sibTransId="{FC404991-D45F-466B-82CE-46A461F6A632}"/>
    <dgm:cxn modelId="{203064EE-2D31-451C-B347-EB189EB60584}" type="presOf" srcId="{D58F0259-B9AC-48F5-8667-DF65EAB3052E}" destId="{0C84222C-BE69-4399-9E09-777E9041255F}" srcOrd="0" destOrd="1" presId="urn:microsoft.com/office/officeart/2005/8/layout/hList1"/>
    <dgm:cxn modelId="{16DF88D4-5301-4612-AF98-8F2CA10AB654}" type="presOf" srcId="{4D91B32F-9010-44F2-8E1A-B7DDB2E4D140}" destId="{86DF3E48-90E0-40C1-B0F9-590CFA74AABA}" srcOrd="0" destOrd="0" presId="urn:microsoft.com/office/officeart/2005/8/layout/hList1"/>
    <dgm:cxn modelId="{31E8E1CD-F6DE-4D43-90F1-805C01DC3579}" srcId="{8744944C-0D67-4395-AEDC-501EBC3CFC2A}" destId="{6968ED78-EABB-40BD-875E-6024C708381C}" srcOrd="0" destOrd="0" parTransId="{D03D7E27-4DAC-462E-9708-FDCC3D1EF543}" sibTransId="{42368DBB-CEB0-4528-9C4D-D9AE18688A07}"/>
    <dgm:cxn modelId="{5CF4841C-B4E5-416E-A5D8-732DE2FE4EEA}" type="presOf" srcId="{FCB2AC1B-F342-4DCE-A9A7-BADBB7F1089D}" destId="{C6914AE3-5199-441C-BCF9-307230342095}" srcOrd="0" destOrd="0" presId="urn:microsoft.com/office/officeart/2005/8/layout/hList1"/>
    <dgm:cxn modelId="{ACFD5D2C-815D-47AF-939B-47C65A24747E}" type="presOf" srcId="{8744944C-0D67-4395-AEDC-501EBC3CFC2A}" destId="{F691A7D2-F108-4132-B2D1-60E7B436D765}" srcOrd="0" destOrd="0" presId="urn:microsoft.com/office/officeart/2005/8/layout/hList1"/>
    <dgm:cxn modelId="{8467C601-9B32-497B-8329-3AFA3661F93B}" type="presParOf" srcId="{4C27130C-22FC-4070-A5DA-D29C3A17EDD4}" destId="{20172A90-85DF-4430-85D6-B8A4468B9888}" srcOrd="0" destOrd="0" presId="urn:microsoft.com/office/officeart/2005/8/layout/hList1"/>
    <dgm:cxn modelId="{46CA1B7E-493F-499F-8786-7BB03B18AC9E}" type="presParOf" srcId="{20172A90-85DF-4430-85D6-B8A4468B9888}" destId="{271AC820-9E61-4CB6-BDF7-9FBBE1A6C0BE}" srcOrd="0" destOrd="0" presId="urn:microsoft.com/office/officeart/2005/8/layout/hList1"/>
    <dgm:cxn modelId="{35A85C0C-C672-4CB3-8DD0-99222B7DEE23}" type="presParOf" srcId="{20172A90-85DF-4430-85D6-B8A4468B9888}" destId="{2EE05D83-1E11-4850-96A3-B1F1AE3FDCAA}" srcOrd="1" destOrd="0" presId="urn:microsoft.com/office/officeart/2005/8/layout/hList1"/>
    <dgm:cxn modelId="{BA1D0EF5-AB5C-4CA4-BDF3-3DC6FDE1F91B}" type="presParOf" srcId="{4C27130C-22FC-4070-A5DA-D29C3A17EDD4}" destId="{62046408-7049-4178-AD86-1D30359B2001}" srcOrd="1" destOrd="0" presId="urn:microsoft.com/office/officeart/2005/8/layout/hList1"/>
    <dgm:cxn modelId="{8967A9E9-90F8-4C87-B1E0-E62518C322F7}" type="presParOf" srcId="{4C27130C-22FC-4070-A5DA-D29C3A17EDD4}" destId="{6FE1459B-13FA-4765-8A22-23062ACE7F6E}" srcOrd="2" destOrd="0" presId="urn:microsoft.com/office/officeart/2005/8/layout/hList1"/>
    <dgm:cxn modelId="{634F84BD-3F73-46C4-87F4-9AE1D0612005}" type="presParOf" srcId="{6FE1459B-13FA-4765-8A22-23062ACE7F6E}" destId="{F691A7D2-F108-4132-B2D1-60E7B436D765}" srcOrd="0" destOrd="0" presId="urn:microsoft.com/office/officeart/2005/8/layout/hList1"/>
    <dgm:cxn modelId="{0B6D1894-E6CB-454C-9BD2-12624BB8C860}" type="presParOf" srcId="{6FE1459B-13FA-4765-8A22-23062ACE7F6E}" destId="{0C84222C-BE69-4399-9E09-777E9041255F}" srcOrd="1" destOrd="0" presId="urn:microsoft.com/office/officeart/2005/8/layout/hList1"/>
    <dgm:cxn modelId="{E1051F63-8008-4E52-A2A1-17BE352083BE}" type="presParOf" srcId="{4C27130C-22FC-4070-A5DA-D29C3A17EDD4}" destId="{5DB0BB53-18BA-4958-BCB4-EC381D3DBF63}" srcOrd="3" destOrd="0" presId="urn:microsoft.com/office/officeart/2005/8/layout/hList1"/>
    <dgm:cxn modelId="{31008E89-3BDB-4F99-B7AA-6D178062DBF7}" type="presParOf" srcId="{4C27130C-22FC-4070-A5DA-D29C3A17EDD4}" destId="{C92CB8E0-12B2-47A2-965D-644B147383A4}" srcOrd="4" destOrd="0" presId="urn:microsoft.com/office/officeart/2005/8/layout/hList1"/>
    <dgm:cxn modelId="{B3DFD8DB-A348-4444-A840-23AD2BD578B8}" type="presParOf" srcId="{C92CB8E0-12B2-47A2-965D-644B147383A4}" destId="{C6914AE3-5199-441C-BCF9-307230342095}" srcOrd="0" destOrd="0" presId="urn:microsoft.com/office/officeart/2005/8/layout/hList1"/>
    <dgm:cxn modelId="{BCF98E94-D847-4F8E-ACB8-D23C475AC29F}" type="presParOf" srcId="{C92CB8E0-12B2-47A2-965D-644B147383A4}" destId="{86DF3E48-90E0-40C1-B0F9-590CFA74AAB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357066-DCB8-4234-BBCB-799182CB213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ABFCA3-122B-4797-92CC-8E59FB49A0BF}">
      <dgm:prSet phldrT="[Текст]"/>
      <dgm:spPr/>
      <dgm:t>
        <a:bodyPr/>
        <a:lstStyle/>
        <a:p>
          <a:r>
            <a:rPr lang="ru-RU" dirty="0" smtClean="0"/>
            <a:t>Отсутствие конкретных технологических разработок в области психологического сопровождения</a:t>
          </a:r>
          <a:endParaRPr lang="ru-RU" dirty="0"/>
        </a:p>
      </dgm:t>
    </dgm:pt>
    <dgm:pt modelId="{44BEB73A-33EB-46AB-A2D9-6C76D866BE57}" type="parTrans" cxnId="{B8677F5F-BBCC-4E67-AAAD-624D4F5932BB}">
      <dgm:prSet/>
      <dgm:spPr/>
      <dgm:t>
        <a:bodyPr/>
        <a:lstStyle/>
        <a:p>
          <a:endParaRPr lang="ru-RU"/>
        </a:p>
      </dgm:t>
    </dgm:pt>
    <dgm:pt modelId="{5D463527-EF97-4BDF-B3EF-E51D60831E3C}" type="sibTrans" cxnId="{B8677F5F-BBCC-4E67-AAAD-624D4F5932BB}">
      <dgm:prSet/>
      <dgm:spPr/>
      <dgm:t>
        <a:bodyPr/>
        <a:lstStyle/>
        <a:p>
          <a:endParaRPr lang="ru-RU"/>
        </a:p>
      </dgm:t>
    </dgm:pt>
    <dgm:pt modelId="{D451AFF0-FB04-49DD-9FB1-35BB8253DE6D}">
      <dgm:prSet phldrT="[Текст]"/>
      <dgm:spPr/>
      <dgm:t>
        <a:bodyPr/>
        <a:lstStyle/>
        <a:p>
          <a:r>
            <a:rPr lang="ru-RU" dirty="0" smtClean="0"/>
            <a:t>Несоответствие образовательной среды потенциальным возможностям и потребностям детей</a:t>
          </a:r>
          <a:endParaRPr lang="ru-RU" dirty="0"/>
        </a:p>
      </dgm:t>
    </dgm:pt>
    <dgm:pt modelId="{E933AF8A-68A3-4ACB-B6CA-3BCC007E521D}" type="parTrans" cxnId="{D00EEA6B-5D49-4238-AE03-7FFF76BC0E41}">
      <dgm:prSet/>
      <dgm:spPr/>
      <dgm:t>
        <a:bodyPr/>
        <a:lstStyle/>
        <a:p>
          <a:endParaRPr lang="ru-RU"/>
        </a:p>
      </dgm:t>
    </dgm:pt>
    <dgm:pt modelId="{EF802873-2DF8-4022-921E-EFDAD772385C}" type="sibTrans" cxnId="{D00EEA6B-5D49-4238-AE03-7FFF76BC0E41}">
      <dgm:prSet/>
      <dgm:spPr/>
      <dgm:t>
        <a:bodyPr/>
        <a:lstStyle/>
        <a:p>
          <a:endParaRPr lang="ru-RU"/>
        </a:p>
      </dgm:t>
    </dgm:pt>
    <dgm:pt modelId="{0E14D44A-D4F9-4777-83BD-1E784F88822C}">
      <dgm:prSet phldrT="[Текст]"/>
      <dgm:spPr/>
      <dgm:t>
        <a:bodyPr/>
        <a:lstStyle/>
        <a:p>
          <a:r>
            <a:rPr lang="ru-RU" dirty="0" smtClean="0"/>
            <a:t>Перегрузки образовательных программ, недостаток временных ресурсов на психологическую работу</a:t>
          </a:r>
          <a:endParaRPr lang="ru-RU" dirty="0"/>
        </a:p>
      </dgm:t>
    </dgm:pt>
    <dgm:pt modelId="{9B63CCDB-7238-4DE3-8B55-8B112B5A37C0}" type="parTrans" cxnId="{AD904BBB-526E-42E8-AB2E-3B61D654A630}">
      <dgm:prSet/>
      <dgm:spPr/>
      <dgm:t>
        <a:bodyPr/>
        <a:lstStyle/>
        <a:p>
          <a:endParaRPr lang="ru-RU"/>
        </a:p>
      </dgm:t>
    </dgm:pt>
    <dgm:pt modelId="{CEF2486A-C7F0-4E0A-A187-72334F1D21AB}" type="sibTrans" cxnId="{AD904BBB-526E-42E8-AB2E-3B61D654A630}">
      <dgm:prSet/>
      <dgm:spPr/>
      <dgm:t>
        <a:bodyPr/>
        <a:lstStyle/>
        <a:p>
          <a:endParaRPr lang="ru-RU"/>
        </a:p>
      </dgm:t>
    </dgm:pt>
    <dgm:pt modelId="{33B5BC4F-9C5D-45A4-BAD0-92D5B08C6E2D}">
      <dgm:prSet phldrT="[Текст]"/>
      <dgm:spPr/>
      <dgm:t>
        <a:bodyPr/>
        <a:lstStyle/>
        <a:p>
          <a:r>
            <a:rPr lang="ru-RU" dirty="0" smtClean="0"/>
            <a:t>Эмоциональные перегрузки педагогов и родителей</a:t>
          </a:r>
          <a:endParaRPr lang="ru-RU" dirty="0"/>
        </a:p>
      </dgm:t>
    </dgm:pt>
    <dgm:pt modelId="{B3327347-3488-41BE-9C6A-D056BDC8AA6B}" type="parTrans" cxnId="{DFCD0348-1BD4-40C9-905D-812098F1E757}">
      <dgm:prSet/>
      <dgm:spPr/>
      <dgm:t>
        <a:bodyPr/>
        <a:lstStyle/>
        <a:p>
          <a:endParaRPr lang="ru-RU"/>
        </a:p>
      </dgm:t>
    </dgm:pt>
    <dgm:pt modelId="{F76D36D7-14F2-4792-A3DB-F80031CE7C15}" type="sibTrans" cxnId="{DFCD0348-1BD4-40C9-905D-812098F1E757}">
      <dgm:prSet/>
      <dgm:spPr/>
      <dgm:t>
        <a:bodyPr/>
        <a:lstStyle/>
        <a:p>
          <a:endParaRPr lang="ru-RU"/>
        </a:p>
      </dgm:t>
    </dgm:pt>
    <dgm:pt modelId="{9B260B08-EF75-4406-AB09-ED464AEB8AC2}">
      <dgm:prSet phldrT="[Текст]"/>
      <dgm:spPr/>
      <dgm:t>
        <a:bodyPr/>
        <a:lstStyle/>
        <a:p>
          <a:r>
            <a:rPr lang="ru-RU" dirty="0" smtClean="0"/>
            <a:t>Недостаток специалистов смежных профессий (психиатр, психотерапевт, невролог)</a:t>
          </a:r>
          <a:endParaRPr lang="ru-RU" dirty="0"/>
        </a:p>
      </dgm:t>
    </dgm:pt>
    <dgm:pt modelId="{F926158D-E76B-4B91-82C4-09C2628B8E49}" type="parTrans" cxnId="{C1D8A7C0-FD6E-4935-8D08-092D0680EA32}">
      <dgm:prSet/>
      <dgm:spPr/>
      <dgm:t>
        <a:bodyPr/>
        <a:lstStyle/>
        <a:p>
          <a:endParaRPr lang="ru-RU"/>
        </a:p>
      </dgm:t>
    </dgm:pt>
    <dgm:pt modelId="{8901C5F3-F5DF-4A74-B275-3954A68249EB}" type="sibTrans" cxnId="{C1D8A7C0-FD6E-4935-8D08-092D0680EA32}">
      <dgm:prSet/>
      <dgm:spPr/>
      <dgm:t>
        <a:bodyPr/>
        <a:lstStyle/>
        <a:p>
          <a:endParaRPr lang="ru-RU"/>
        </a:p>
      </dgm:t>
    </dgm:pt>
    <dgm:pt modelId="{1B3EEAD5-54AD-4A8A-BA48-A8B24554FED8}" type="pres">
      <dgm:prSet presAssocID="{4E357066-DCB8-4234-BBCB-799182CB213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944FAF-8CD1-4222-989F-3844624EF4E5}" type="pres">
      <dgm:prSet presAssocID="{F3ABFCA3-122B-4797-92CC-8E59FB49A0B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F63856-91E4-4C05-9EE9-ACAACC578CF9}" type="pres">
      <dgm:prSet presAssocID="{5D463527-EF97-4BDF-B3EF-E51D60831E3C}" presName="sibTrans" presStyleCnt="0"/>
      <dgm:spPr/>
    </dgm:pt>
    <dgm:pt modelId="{F806AD42-7CE6-427D-ADAF-37327853D56D}" type="pres">
      <dgm:prSet presAssocID="{D451AFF0-FB04-49DD-9FB1-35BB8253DE6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9165AA-4404-48F6-BAE1-0A04C41428C5}" type="pres">
      <dgm:prSet presAssocID="{EF802873-2DF8-4022-921E-EFDAD772385C}" presName="sibTrans" presStyleCnt="0"/>
      <dgm:spPr/>
    </dgm:pt>
    <dgm:pt modelId="{EF577543-8102-49C3-82AE-096583B2CECC}" type="pres">
      <dgm:prSet presAssocID="{0E14D44A-D4F9-4777-83BD-1E784F88822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45CCA3-DD38-41C1-9F0A-0F3A7A0E69B5}" type="pres">
      <dgm:prSet presAssocID="{CEF2486A-C7F0-4E0A-A187-72334F1D21AB}" presName="sibTrans" presStyleCnt="0"/>
      <dgm:spPr/>
    </dgm:pt>
    <dgm:pt modelId="{86277420-1DF9-4828-9138-7350B7069F51}" type="pres">
      <dgm:prSet presAssocID="{33B5BC4F-9C5D-45A4-BAD0-92D5B08C6E2D}" presName="node" presStyleLbl="node1" presStyleIdx="3" presStyleCnt="5" custLinFactNeighborX="-10556" custLinFactNeighborY="326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451810-80DE-441F-BCB6-F257EA4A7251}" type="pres">
      <dgm:prSet presAssocID="{F76D36D7-14F2-4792-A3DB-F80031CE7C15}" presName="sibTrans" presStyleCnt="0"/>
      <dgm:spPr/>
    </dgm:pt>
    <dgm:pt modelId="{5AFCC959-11D4-446A-BD2F-502BAD0CA53F}" type="pres">
      <dgm:prSet presAssocID="{9B260B08-EF75-4406-AB09-ED464AEB8AC2}" presName="node" presStyleLbl="node1" presStyleIdx="4" presStyleCnt="5" custScaleY="103807" custLinFactNeighborX="24630" custLinFactNeighborY="345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677F5F-BBCC-4E67-AAAD-624D4F5932BB}" srcId="{4E357066-DCB8-4234-BBCB-799182CB213F}" destId="{F3ABFCA3-122B-4797-92CC-8E59FB49A0BF}" srcOrd="0" destOrd="0" parTransId="{44BEB73A-33EB-46AB-A2D9-6C76D866BE57}" sibTransId="{5D463527-EF97-4BDF-B3EF-E51D60831E3C}"/>
    <dgm:cxn modelId="{68558EBE-EB99-4E91-825A-7F3E67A18CB3}" type="presOf" srcId="{4E357066-DCB8-4234-BBCB-799182CB213F}" destId="{1B3EEAD5-54AD-4A8A-BA48-A8B24554FED8}" srcOrd="0" destOrd="0" presId="urn:microsoft.com/office/officeart/2005/8/layout/default"/>
    <dgm:cxn modelId="{C1D8A7C0-FD6E-4935-8D08-092D0680EA32}" srcId="{4E357066-DCB8-4234-BBCB-799182CB213F}" destId="{9B260B08-EF75-4406-AB09-ED464AEB8AC2}" srcOrd="4" destOrd="0" parTransId="{F926158D-E76B-4B91-82C4-09C2628B8E49}" sibTransId="{8901C5F3-F5DF-4A74-B275-3954A68249EB}"/>
    <dgm:cxn modelId="{AD904BBB-526E-42E8-AB2E-3B61D654A630}" srcId="{4E357066-DCB8-4234-BBCB-799182CB213F}" destId="{0E14D44A-D4F9-4777-83BD-1E784F88822C}" srcOrd="2" destOrd="0" parTransId="{9B63CCDB-7238-4DE3-8B55-8B112B5A37C0}" sibTransId="{CEF2486A-C7F0-4E0A-A187-72334F1D21AB}"/>
    <dgm:cxn modelId="{7AC1DFF4-8419-46FD-B3FA-3AD02B6D7AFC}" type="presOf" srcId="{F3ABFCA3-122B-4797-92CC-8E59FB49A0BF}" destId="{86944FAF-8CD1-4222-989F-3844624EF4E5}" srcOrd="0" destOrd="0" presId="urn:microsoft.com/office/officeart/2005/8/layout/default"/>
    <dgm:cxn modelId="{DFCD0348-1BD4-40C9-905D-812098F1E757}" srcId="{4E357066-DCB8-4234-BBCB-799182CB213F}" destId="{33B5BC4F-9C5D-45A4-BAD0-92D5B08C6E2D}" srcOrd="3" destOrd="0" parTransId="{B3327347-3488-41BE-9C6A-D056BDC8AA6B}" sibTransId="{F76D36D7-14F2-4792-A3DB-F80031CE7C15}"/>
    <dgm:cxn modelId="{67E23E47-2A47-47FA-8DE9-9476AB6A0761}" type="presOf" srcId="{9B260B08-EF75-4406-AB09-ED464AEB8AC2}" destId="{5AFCC959-11D4-446A-BD2F-502BAD0CA53F}" srcOrd="0" destOrd="0" presId="urn:microsoft.com/office/officeart/2005/8/layout/default"/>
    <dgm:cxn modelId="{CD8DF724-4E48-47BE-9A30-0B85621708A9}" type="presOf" srcId="{33B5BC4F-9C5D-45A4-BAD0-92D5B08C6E2D}" destId="{86277420-1DF9-4828-9138-7350B7069F51}" srcOrd="0" destOrd="0" presId="urn:microsoft.com/office/officeart/2005/8/layout/default"/>
    <dgm:cxn modelId="{4202B474-0471-4370-B813-A6894132878A}" type="presOf" srcId="{D451AFF0-FB04-49DD-9FB1-35BB8253DE6D}" destId="{F806AD42-7CE6-427D-ADAF-37327853D56D}" srcOrd="0" destOrd="0" presId="urn:microsoft.com/office/officeart/2005/8/layout/default"/>
    <dgm:cxn modelId="{D00EEA6B-5D49-4238-AE03-7FFF76BC0E41}" srcId="{4E357066-DCB8-4234-BBCB-799182CB213F}" destId="{D451AFF0-FB04-49DD-9FB1-35BB8253DE6D}" srcOrd="1" destOrd="0" parTransId="{E933AF8A-68A3-4ACB-B6CA-3BCC007E521D}" sibTransId="{EF802873-2DF8-4022-921E-EFDAD772385C}"/>
    <dgm:cxn modelId="{613E61B9-53A1-4252-96C1-25DAD5C9F7E7}" type="presOf" srcId="{0E14D44A-D4F9-4777-83BD-1E784F88822C}" destId="{EF577543-8102-49C3-82AE-096583B2CECC}" srcOrd="0" destOrd="0" presId="urn:microsoft.com/office/officeart/2005/8/layout/default"/>
    <dgm:cxn modelId="{B360CC2B-64BC-4CCB-A739-924E6729F3FF}" type="presParOf" srcId="{1B3EEAD5-54AD-4A8A-BA48-A8B24554FED8}" destId="{86944FAF-8CD1-4222-989F-3844624EF4E5}" srcOrd="0" destOrd="0" presId="urn:microsoft.com/office/officeart/2005/8/layout/default"/>
    <dgm:cxn modelId="{E9E12669-3555-4A21-8D3F-FD0FBBDF4F28}" type="presParOf" srcId="{1B3EEAD5-54AD-4A8A-BA48-A8B24554FED8}" destId="{21F63856-91E4-4C05-9EE9-ACAACC578CF9}" srcOrd="1" destOrd="0" presId="urn:microsoft.com/office/officeart/2005/8/layout/default"/>
    <dgm:cxn modelId="{2E426C26-EC7E-476B-BC89-A5D1F7592BF9}" type="presParOf" srcId="{1B3EEAD5-54AD-4A8A-BA48-A8B24554FED8}" destId="{F806AD42-7CE6-427D-ADAF-37327853D56D}" srcOrd="2" destOrd="0" presId="urn:microsoft.com/office/officeart/2005/8/layout/default"/>
    <dgm:cxn modelId="{3F32F6F8-EA62-4479-91FB-04CCF4D749AB}" type="presParOf" srcId="{1B3EEAD5-54AD-4A8A-BA48-A8B24554FED8}" destId="{939165AA-4404-48F6-BAE1-0A04C41428C5}" srcOrd="3" destOrd="0" presId="urn:microsoft.com/office/officeart/2005/8/layout/default"/>
    <dgm:cxn modelId="{46CA3C74-F32A-41F0-865E-8275A3C43F69}" type="presParOf" srcId="{1B3EEAD5-54AD-4A8A-BA48-A8B24554FED8}" destId="{EF577543-8102-49C3-82AE-096583B2CECC}" srcOrd="4" destOrd="0" presId="urn:microsoft.com/office/officeart/2005/8/layout/default"/>
    <dgm:cxn modelId="{DE664546-93DD-427E-9C82-60BF2261DE65}" type="presParOf" srcId="{1B3EEAD5-54AD-4A8A-BA48-A8B24554FED8}" destId="{1845CCA3-DD38-41C1-9F0A-0F3A7A0E69B5}" srcOrd="5" destOrd="0" presId="urn:microsoft.com/office/officeart/2005/8/layout/default"/>
    <dgm:cxn modelId="{6E465EF6-400E-4BD0-9C01-BA44E55E61D2}" type="presParOf" srcId="{1B3EEAD5-54AD-4A8A-BA48-A8B24554FED8}" destId="{86277420-1DF9-4828-9138-7350B7069F51}" srcOrd="6" destOrd="0" presId="urn:microsoft.com/office/officeart/2005/8/layout/default"/>
    <dgm:cxn modelId="{29FFD62A-9308-4B2C-8ABF-BB31DAB3DF23}" type="presParOf" srcId="{1B3EEAD5-54AD-4A8A-BA48-A8B24554FED8}" destId="{ED451810-80DE-441F-BCB6-F257EA4A7251}" srcOrd="7" destOrd="0" presId="urn:microsoft.com/office/officeart/2005/8/layout/default"/>
    <dgm:cxn modelId="{E952E907-1237-447E-8353-2D241F2578B5}" type="presParOf" srcId="{1B3EEAD5-54AD-4A8A-BA48-A8B24554FED8}" destId="{5AFCC959-11D4-446A-BD2F-502BAD0CA53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DD3454-6CE8-45C5-9612-61F050E70547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9371C199-76E4-46A1-9F85-BBF9B5634B12}">
      <dgm:prSet phldrT="[Текст]"/>
      <dgm:spPr/>
      <dgm:t>
        <a:bodyPr/>
        <a:lstStyle/>
        <a:p>
          <a:r>
            <a:rPr lang="ru-RU" dirty="0" smtClean="0"/>
            <a:t>Этап 1 – подготовительный:</a:t>
          </a:r>
        </a:p>
        <a:p>
          <a:r>
            <a:rPr lang="ru-RU" dirty="0" smtClean="0"/>
            <a:t>  </a:t>
          </a:r>
          <a:r>
            <a:rPr lang="ru-RU" u="sng" dirty="0" smtClean="0"/>
            <a:t>2005–2007   </a:t>
          </a:r>
          <a:r>
            <a:rPr lang="ru-RU" dirty="0" smtClean="0"/>
            <a:t>учебные годы</a:t>
          </a:r>
          <a:endParaRPr lang="ru-RU" dirty="0"/>
        </a:p>
      </dgm:t>
    </dgm:pt>
    <dgm:pt modelId="{598E9B00-E036-4387-80AB-5FD2757ECFCC}" type="parTrans" cxnId="{9C8CC11D-82A8-48A1-A601-15F5E1D002DC}">
      <dgm:prSet/>
      <dgm:spPr/>
      <dgm:t>
        <a:bodyPr/>
        <a:lstStyle/>
        <a:p>
          <a:endParaRPr lang="ru-RU"/>
        </a:p>
      </dgm:t>
    </dgm:pt>
    <dgm:pt modelId="{92552C9D-C3C5-43FD-9CB4-956C2F30BD16}" type="sibTrans" cxnId="{9C8CC11D-82A8-48A1-A601-15F5E1D002DC}">
      <dgm:prSet/>
      <dgm:spPr/>
      <dgm:t>
        <a:bodyPr/>
        <a:lstStyle/>
        <a:p>
          <a:endParaRPr lang="ru-RU"/>
        </a:p>
      </dgm:t>
    </dgm:pt>
    <dgm:pt modelId="{83CE9147-3A7B-41F2-A3E2-AE7B5575777D}">
      <dgm:prSet phldrT="[Текст]"/>
      <dgm:spPr/>
      <dgm:t>
        <a:bodyPr/>
        <a:lstStyle/>
        <a:p>
          <a:r>
            <a:rPr lang="ru-RU" dirty="0" smtClean="0"/>
            <a:t>Этап 2 –   реализация проекта: </a:t>
          </a:r>
        </a:p>
        <a:p>
          <a:r>
            <a:rPr lang="ru-RU" u="sng" dirty="0" smtClean="0"/>
            <a:t>2006–2012</a:t>
          </a:r>
          <a:r>
            <a:rPr lang="ru-RU" dirty="0" smtClean="0"/>
            <a:t>    учебные годы</a:t>
          </a:r>
          <a:endParaRPr lang="ru-RU" dirty="0"/>
        </a:p>
      </dgm:t>
    </dgm:pt>
    <dgm:pt modelId="{E4C18F21-7C27-4775-BCA0-3FA68F97743E}" type="parTrans" cxnId="{D333C7BE-53A4-4D3D-8BD6-723BB3D0527C}">
      <dgm:prSet/>
      <dgm:spPr/>
      <dgm:t>
        <a:bodyPr/>
        <a:lstStyle/>
        <a:p>
          <a:endParaRPr lang="ru-RU"/>
        </a:p>
      </dgm:t>
    </dgm:pt>
    <dgm:pt modelId="{946184A2-8A3B-4102-A15F-A5145053B814}" type="sibTrans" cxnId="{D333C7BE-53A4-4D3D-8BD6-723BB3D0527C}">
      <dgm:prSet/>
      <dgm:spPr/>
      <dgm:t>
        <a:bodyPr/>
        <a:lstStyle/>
        <a:p>
          <a:endParaRPr lang="ru-RU"/>
        </a:p>
      </dgm:t>
    </dgm:pt>
    <dgm:pt modelId="{1D50011F-6FBA-4F7F-9F82-F0F30C87EAF3}">
      <dgm:prSet phldrT="[Текст]"/>
      <dgm:spPr/>
      <dgm:t>
        <a:bodyPr/>
        <a:lstStyle/>
        <a:p>
          <a:r>
            <a:rPr lang="ru-RU" dirty="0" smtClean="0"/>
            <a:t>Этап 3 – мониторинг результатов осуществления проекта:</a:t>
          </a:r>
        </a:p>
        <a:p>
          <a:r>
            <a:rPr lang="ru-RU" u="sng" dirty="0" smtClean="0"/>
            <a:t>2011–2016 </a:t>
          </a:r>
          <a:r>
            <a:rPr lang="ru-RU" dirty="0" smtClean="0"/>
            <a:t>учебные годы (по окончании школы первоклассниками 2006-го года)</a:t>
          </a:r>
        </a:p>
      </dgm:t>
    </dgm:pt>
    <dgm:pt modelId="{7D022B61-1CFF-4954-A8C4-AAD8B4F8E74F}" type="parTrans" cxnId="{E46E1255-3D2B-4A8B-936F-4AFD698ABB48}">
      <dgm:prSet/>
      <dgm:spPr/>
      <dgm:t>
        <a:bodyPr/>
        <a:lstStyle/>
        <a:p>
          <a:endParaRPr lang="ru-RU"/>
        </a:p>
      </dgm:t>
    </dgm:pt>
    <dgm:pt modelId="{E1AF551E-532E-48D9-9B2D-82BF46FEBD18}" type="sibTrans" cxnId="{E46E1255-3D2B-4A8B-936F-4AFD698ABB48}">
      <dgm:prSet/>
      <dgm:spPr/>
      <dgm:t>
        <a:bodyPr/>
        <a:lstStyle/>
        <a:p>
          <a:endParaRPr lang="ru-RU"/>
        </a:p>
      </dgm:t>
    </dgm:pt>
    <dgm:pt modelId="{F7FDCCC7-CC9D-4F3A-AEF5-AF742EB469DE}" type="pres">
      <dgm:prSet presAssocID="{2ADD3454-6CE8-45C5-9612-61F050E70547}" presName="arrowDiagram" presStyleCnt="0">
        <dgm:presLayoutVars>
          <dgm:chMax val="5"/>
          <dgm:dir/>
          <dgm:resizeHandles val="exact"/>
        </dgm:presLayoutVars>
      </dgm:prSet>
      <dgm:spPr/>
    </dgm:pt>
    <dgm:pt modelId="{AA469AF3-6D37-47DA-9F8B-4CF090F85929}" type="pres">
      <dgm:prSet presAssocID="{2ADD3454-6CE8-45C5-9612-61F050E70547}" presName="arrow" presStyleLbl="bgShp" presStyleIdx="0" presStyleCnt="1"/>
      <dgm:spPr/>
    </dgm:pt>
    <dgm:pt modelId="{A12F5759-5600-4458-9ED3-54468F22735D}" type="pres">
      <dgm:prSet presAssocID="{2ADD3454-6CE8-45C5-9612-61F050E70547}" presName="arrowDiagram3" presStyleCnt="0"/>
      <dgm:spPr/>
    </dgm:pt>
    <dgm:pt modelId="{2CA298D2-07E5-4449-9A81-90936E603F52}" type="pres">
      <dgm:prSet presAssocID="{9371C199-76E4-46A1-9F85-BBF9B5634B12}" presName="bullet3a" presStyleLbl="node1" presStyleIdx="0" presStyleCnt="3"/>
      <dgm:spPr/>
    </dgm:pt>
    <dgm:pt modelId="{259F1751-ED1E-4BC3-8AE4-97BC65A86BA4}" type="pres">
      <dgm:prSet presAssocID="{9371C199-76E4-46A1-9F85-BBF9B5634B12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F5E841-5C6C-4606-B6C3-CD1212382158}" type="pres">
      <dgm:prSet presAssocID="{83CE9147-3A7B-41F2-A3E2-AE7B5575777D}" presName="bullet3b" presStyleLbl="node1" presStyleIdx="1" presStyleCnt="3"/>
      <dgm:spPr/>
    </dgm:pt>
    <dgm:pt modelId="{FB038834-BB2B-42C3-8738-84C40FB9EE56}" type="pres">
      <dgm:prSet presAssocID="{83CE9147-3A7B-41F2-A3E2-AE7B5575777D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A1B818-6A66-442F-B1E0-2D93ED1832FE}" type="pres">
      <dgm:prSet presAssocID="{1D50011F-6FBA-4F7F-9F82-F0F30C87EAF3}" presName="bullet3c" presStyleLbl="node1" presStyleIdx="2" presStyleCnt="3"/>
      <dgm:spPr/>
    </dgm:pt>
    <dgm:pt modelId="{91DFE304-2B7B-4F31-ADF2-C53920EE152B}" type="pres">
      <dgm:prSet presAssocID="{1D50011F-6FBA-4F7F-9F82-F0F30C87EAF3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2CC91B-6D21-47F2-8B64-78CF915A2371}" type="presOf" srcId="{83CE9147-3A7B-41F2-A3E2-AE7B5575777D}" destId="{FB038834-BB2B-42C3-8738-84C40FB9EE56}" srcOrd="0" destOrd="0" presId="urn:microsoft.com/office/officeart/2005/8/layout/arrow2"/>
    <dgm:cxn modelId="{9C8CC11D-82A8-48A1-A601-15F5E1D002DC}" srcId="{2ADD3454-6CE8-45C5-9612-61F050E70547}" destId="{9371C199-76E4-46A1-9F85-BBF9B5634B12}" srcOrd="0" destOrd="0" parTransId="{598E9B00-E036-4387-80AB-5FD2757ECFCC}" sibTransId="{92552C9D-C3C5-43FD-9CB4-956C2F30BD16}"/>
    <dgm:cxn modelId="{3A636177-470C-4E88-A56A-5288195CA74B}" type="presOf" srcId="{2ADD3454-6CE8-45C5-9612-61F050E70547}" destId="{F7FDCCC7-CC9D-4F3A-AEF5-AF742EB469DE}" srcOrd="0" destOrd="0" presId="urn:microsoft.com/office/officeart/2005/8/layout/arrow2"/>
    <dgm:cxn modelId="{059F450D-DB36-4145-99FD-DBE869287EC0}" type="presOf" srcId="{1D50011F-6FBA-4F7F-9F82-F0F30C87EAF3}" destId="{91DFE304-2B7B-4F31-ADF2-C53920EE152B}" srcOrd="0" destOrd="0" presId="urn:microsoft.com/office/officeart/2005/8/layout/arrow2"/>
    <dgm:cxn modelId="{F5696C43-D676-4A45-A9E4-2AC5E87EA60C}" type="presOf" srcId="{9371C199-76E4-46A1-9F85-BBF9B5634B12}" destId="{259F1751-ED1E-4BC3-8AE4-97BC65A86BA4}" srcOrd="0" destOrd="0" presId="urn:microsoft.com/office/officeart/2005/8/layout/arrow2"/>
    <dgm:cxn modelId="{E46E1255-3D2B-4A8B-936F-4AFD698ABB48}" srcId="{2ADD3454-6CE8-45C5-9612-61F050E70547}" destId="{1D50011F-6FBA-4F7F-9F82-F0F30C87EAF3}" srcOrd="2" destOrd="0" parTransId="{7D022B61-1CFF-4954-A8C4-AAD8B4F8E74F}" sibTransId="{E1AF551E-532E-48D9-9B2D-82BF46FEBD18}"/>
    <dgm:cxn modelId="{D333C7BE-53A4-4D3D-8BD6-723BB3D0527C}" srcId="{2ADD3454-6CE8-45C5-9612-61F050E70547}" destId="{83CE9147-3A7B-41F2-A3E2-AE7B5575777D}" srcOrd="1" destOrd="0" parTransId="{E4C18F21-7C27-4775-BCA0-3FA68F97743E}" sibTransId="{946184A2-8A3B-4102-A15F-A5145053B814}"/>
    <dgm:cxn modelId="{D82FA45D-E168-4CA1-B134-DC77A0307F1A}" type="presParOf" srcId="{F7FDCCC7-CC9D-4F3A-AEF5-AF742EB469DE}" destId="{AA469AF3-6D37-47DA-9F8B-4CF090F85929}" srcOrd="0" destOrd="0" presId="urn:microsoft.com/office/officeart/2005/8/layout/arrow2"/>
    <dgm:cxn modelId="{E249DD29-18E9-4240-BFA4-C25A37F62275}" type="presParOf" srcId="{F7FDCCC7-CC9D-4F3A-AEF5-AF742EB469DE}" destId="{A12F5759-5600-4458-9ED3-54468F22735D}" srcOrd="1" destOrd="0" presId="urn:microsoft.com/office/officeart/2005/8/layout/arrow2"/>
    <dgm:cxn modelId="{1EC20F3E-E9DF-4482-8197-525240043C06}" type="presParOf" srcId="{A12F5759-5600-4458-9ED3-54468F22735D}" destId="{2CA298D2-07E5-4449-9A81-90936E603F52}" srcOrd="0" destOrd="0" presId="urn:microsoft.com/office/officeart/2005/8/layout/arrow2"/>
    <dgm:cxn modelId="{EDC1D8F0-74DE-4F05-8A0C-B08420C604C0}" type="presParOf" srcId="{A12F5759-5600-4458-9ED3-54468F22735D}" destId="{259F1751-ED1E-4BC3-8AE4-97BC65A86BA4}" srcOrd="1" destOrd="0" presId="urn:microsoft.com/office/officeart/2005/8/layout/arrow2"/>
    <dgm:cxn modelId="{02A78974-7582-42B2-A57C-ED324D22E6A5}" type="presParOf" srcId="{A12F5759-5600-4458-9ED3-54468F22735D}" destId="{86F5E841-5C6C-4606-B6C3-CD1212382158}" srcOrd="2" destOrd="0" presId="urn:microsoft.com/office/officeart/2005/8/layout/arrow2"/>
    <dgm:cxn modelId="{CF450868-F84C-4150-8288-0FD7748B572C}" type="presParOf" srcId="{A12F5759-5600-4458-9ED3-54468F22735D}" destId="{FB038834-BB2B-42C3-8738-84C40FB9EE56}" srcOrd="3" destOrd="0" presId="urn:microsoft.com/office/officeart/2005/8/layout/arrow2"/>
    <dgm:cxn modelId="{D3D9A472-FA22-42A1-B6D3-43D01C42ADDE}" type="presParOf" srcId="{A12F5759-5600-4458-9ED3-54468F22735D}" destId="{FAA1B818-6A66-442F-B1E0-2D93ED1832FE}" srcOrd="4" destOrd="0" presId="urn:microsoft.com/office/officeart/2005/8/layout/arrow2"/>
    <dgm:cxn modelId="{C862256A-8B0C-49C9-B72A-158BF2778148}" type="presParOf" srcId="{A12F5759-5600-4458-9ED3-54468F22735D}" destId="{91DFE304-2B7B-4F31-ADF2-C53920EE152B}" srcOrd="5" destOrd="0" presId="urn:microsoft.com/office/officeart/2005/8/layout/arrow2"/>
  </dgm:cxnLst>
  <dgm:bg>
    <a:solidFill>
      <a:schemeClr val="accent2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9A7549-0BA2-469F-847B-DB57AF005A1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25DD7D-06B5-4DA3-84AF-9C1F3767AD63}">
      <dgm:prSet phldrT="[Текст]"/>
      <dgm:spPr/>
      <dgm:t>
        <a:bodyPr/>
        <a:lstStyle/>
        <a:p>
          <a:r>
            <a:rPr lang="ru-RU" b="1" u="sng" dirty="0" err="1" smtClean="0"/>
            <a:t>Психопрофилактика</a:t>
          </a:r>
          <a:r>
            <a:rPr lang="ru-RU" b="1" u="sng" dirty="0" smtClean="0"/>
            <a:t> </a:t>
          </a:r>
          <a:r>
            <a:rPr lang="ru-RU" dirty="0" smtClean="0"/>
            <a:t>– выявление «групп риска»</a:t>
          </a:r>
          <a:endParaRPr lang="ru-RU" dirty="0"/>
        </a:p>
      </dgm:t>
    </dgm:pt>
    <dgm:pt modelId="{4227DE7B-47CD-46DE-966F-65C30E62D447}" type="parTrans" cxnId="{32961A8A-1CE8-4061-A7EC-0A685461AC15}">
      <dgm:prSet/>
      <dgm:spPr/>
      <dgm:t>
        <a:bodyPr/>
        <a:lstStyle/>
        <a:p>
          <a:endParaRPr lang="ru-RU"/>
        </a:p>
      </dgm:t>
    </dgm:pt>
    <dgm:pt modelId="{905C3390-F39F-444C-9BEB-23CAE9BF24EB}" type="sibTrans" cxnId="{32961A8A-1CE8-4061-A7EC-0A685461AC15}">
      <dgm:prSet/>
      <dgm:spPr/>
      <dgm:t>
        <a:bodyPr/>
        <a:lstStyle/>
        <a:p>
          <a:endParaRPr lang="ru-RU"/>
        </a:p>
      </dgm:t>
    </dgm:pt>
    <dgm:pt modelId="{8AC75FAE-75F8-4908-A923-7CA01E2FF7D1}">
      <dgm:prSet phldrT="[Текст]"/>
      <dgm:spPr/>
      <dgm:t>
        <a:bodyPr/>
        <a:lstStyle/>
        <a:p>
          <a:r>
            <a:rPr lang="ru-RU" b="1" u="sng" dirty="0" err="1" smtClean="0"/>
            <a:t>Психо</a:t>
          </a:r>
          <a:r>
            <a:rPr lang="ru-RU" b="1" u="sng" dirty="0" smtClean="0"/>
            <a:t> консультирование </a:t>
          </a:r>
          <a:r>
            <a:rPr lang="ru-RU" dirty="0" smtClean="0"/>
            <a:t>– оказание психологической помощи</a:t>
          </a:r>
          <a:endParaRPr lang="ru-RU" dirty="0"/>
        </a:p>
      </dgm:t>
    </dgm:pt>
    <dgm:pt modelId="{6C142DC2-780C-4ACA-8139-70430DDA396F}" type="parTrans" cxnId="{EA7E509E-B307-488F-A1E9-F2187A2AB3B9}">
      <dgm:prSet/>
      <dgm:spPr/>
      <dgm:t>
        <a:bodyPr/>
        <a:lstStyle/>
        <a:p>
          <a:endParaRPr lang="ru-RU"/>
        </a:p>
      </dgm:t>
    </dgm:pt>
    <dgm:pt modelId="{3E0FC5DC-9FAE-4D39-932A-6898E8C92033}" type="sibTrans" cxnId="{EA7E509E-B307-488F-A1E9-F2187A2AB3B9}">
      <dgm:prSet/>
      <dgm:spPr/>
      <dgm:t>
        <a:bodyPr/>
        <a:lstStyle/>
        <a:p>
          <a:endParaRPr lang="ru-RU"/>
        </a:p>
      </dgm:t>
    </dgm:pt>
    <dgm:pt modelId="{132A120F-00B5-4930-B731-66B8486A485E}">
      <dgm:prSet phldrT="[Текст]"/>
      <dgm:spPr/>
      <dgm:t>
        <a:bodyPr/>
        <a:lstStyle/>
        <a:p>
          <a:r>
            <a:rPr lang="ru-RU" b="1" u="sng" dirty="0" err="1" smtClean="0"/>
            <a:t>Психопросвещение</a:t>
          </a:r>
          <a:r>
            <a:rPr lang="ru-RU" dirty="0" smtClean="0"/>
            <a:t> – передача психологической информации</a:t>
          </a:r>
          <a:endParaRPr lang="ru-RU" dirty="0"/>
        </a:p>
      </dgm:t>
    </dgm:pt>
    <dgm:pt modelId="{C169912B-9ECF-475F-9F37-71ADDC0B8068}" type="parTrans" cxnId="{831FAB1A-256A-4268-B181-E070CD9929DA}">
      <dgm:prSet/>
      <dgm:spPr/>
      <dgm:t>
        <a:bodyPr/>
        <a:lstStyle/>
        <a:p>
          <a:endParaRPr lang="ru-RU"/>
        </a:p>
      </dgm:t>
    </dgm:pt>
    <dgm:pt modelId="{70C2473C-55E9-4E16-B35D-6594422305D6}" type="sibTrans" cxnId="{831FAB1A-256A-4268-B181-E070CD9929DA}">
      <dgm:prSet/>
      <dgm:spPr/>
      <dgm:t>
        <a:bodyPr/>
        <a:lstStyle/>
        <a:p>
          <a:endParaRPr lang="ru-RU"/>
        </a:p>
      </dgm:t>
    </dgm:pt>
    <dgm:pt modelId="{78430AB9-3730-42BA-ACDF-348B499D9F19}">
      <dgm:prSet phldrT="[Текст]"/>
      <dgm:spPr/>
      <dgm:t>
        <a:bodyPr/>
        <a:lstStyle/>
        <a:p>
          <a:r>
            <a:rPr lang="ru-RU" b="1" u="sng" dirty="0" smtClean="0"/>
            <a:t>Психодиагностика</a:t>
          </a:r>
          <a:r>
            <a:rPr lang="ru-RU" dirty="0" smtClean="0"/>
            <a:t> – выявление отклонений от норм развития</a:t>
          </a:r>
          <a:endParaRPr lang="ru-RU" dirty="0"/>
        </a:p>
      </dgm:t>
    </dgm:pt>
    <dgm:pt modelId="{5DF6D73D-8D79-4880-BCF3-AFBEFB26993C}" type="parTrans" cxnId="{AC30E884-DB4D-474F-9987-664C45A8C747}">
      <dgm:prSet/>
      <dgm:spPr/>
      <dgm:t>
        <a:bodyPr/>
        <a:lstStyle/>
        <a:p>
          <a:endParaRPr lang="ru-RU"/>
        </a:p>
      </dgm:t>
    </dgm:pt>
    <dgm:pt modelId="{5CAA954F-E9EC-47EA-AB05-D5FBAA40F931}" type="sibTrans" cxnId="{AC30E884-DB4D-474F-9987-664C45A8C747}">
      <dgm:prSet/>
      <dgm:spPr/>
      <dgm:t>
        <a:bodyPr/>
        <a:lstStyle/>
        <a:p>
          <a:endParaRPr lang="ru-RU"/>
        </a:p>
      </dgm:t>
    </dgm:pt>
    <dgm:pt modelId="{682E28F1-4DC2-4138-819D-0F81449E646F}">
      <dgm:prSet phldrT="[Текст]"/>
      <dgm:spPr/>
      <dgm:t>
        <a:bodyPr/>
        <a:lstStyle/>
        <a:p>
          <a:r>
            <a:rPr lang="ru-RU" b="1" u="sng" dirty="0" err="1" smtClean="0"/>
            <a:t>Психокоррекция</a:t>
          </a:r>
          <a:r>
            <a:rPr lang="ru-RU" b="1" u="sng" dirty="0" smtClean="0"/>
            <a:t> </a:t>
          </a:r>
          <a:r>
            <a:rPr lang="ru-RU" dirty="0" smtClean="0"/>
            <a:t>– исправление девиаций в развитии детей</a:t>
          </a:r>
          <a:endParaRPr lang="ru-RU" dirty="0"/>
        </a:p>
      </dgm:t>
    </dgm:pt>
    <dgm:pt modelId="{18F75BDB-EE0D-44AB-A323-3BD676EF591D}" type="parTrans" cxnId="{1AE03622-6031-46CE-BC26-769C39A34CB1}">
      <dgm:prSet/>
      <dgm:spPr/>
      <dgm:t>
        <a:bodyPr/>
        <a:lstStyle/>
        <a:p>
          <a:endParaRPr lang="ru-RU"/>
        </a:p>
      </dgm:t>
    </dgm:pt>
    <dgm:pt modelId="{31C189E1-B6E3-4ADC-9A39-3E473FA6C9C4}" type="sibTrans" cxnId="{1AE03622-6031-46CE-BC26-769C39A34CB1}">
      <dgm:prSet/>
      <dgm:spPr/>
      <dgm:t>
        <a:bodyPr/>
        <a:lstStyle/>
        <a:p>
          <a:endParaRPr lang="ru-RU"/>
        </a:p>
      </dgm:t>
    </dgm:pt>
    <dgm:pt modelId="{292AAA8D-625B-4B33-9B7E-519575C1FDDA}" type="pres">
      <dgm:prSet presAssocID="{6E9A7549-0BA2-469F-847B-DB57AF005A1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9607E2-A2F4-4F23-BE85-75886C29CB49}" type="pres">
      <dgm:prSet presAssocID="{0C25DD7D-06B5-4DA3-84AF-9C1F3767AD6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74B033-D3B5-46DC-81A7-E5AE32408FCF}" type="pres">
      <dgm:prSet presAssocID="{905C3390-F39F-444C-9BEB-23CAE9BF24EB}" presName="sibTrans" presStyleCnt="0"/>
      <dgm:spPr/>
    </dgm:pt>
    <dgm:pt modelId="{C69B1A1C-D717-4A8A-AC76-6822D452544A}" type="pres">
      <dgm:prSet presAssocID="{8AC75FAE-75F8-4908-A923-7CA01E2FF7D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B0771C-DA32-4715-8516-2111F8805890}" type="pres">
      <dgm:prSet presAssocID="{3E0FC5DC-9FAE-4D39-932A-6898E8C92033}" presName="sibTrans" presStyleCnt="0"/>
      <dgm:spPr/>
    </dgm:pt>
    <dgm:pt modelId="{850B5402-7800-4429-B8FD-3FE2B44E8598}" type="pres">
      <dgm:prSet presAssocID="{132A120F-00B5-4930-B731-66B8486A485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21E11-C1E4-4EAB-8E66-A66E4EF3035B}" type="pres">
      <dgm:prSet presAssocID="{70C2473C-55E9-4E16-B35D-6594422305D6}" presName="sibTrans" presStyleCnt="0"/>
      <dgm:spPr/>
    </dgm:pt>
    <dgm:pt modelId="{1B1728DA-4DCC-4E3F-9E69-7D90F650D8B6}" type="pres">
      <dgm:prSet presAssocID="{78430AB9-3730-42BA-ACDF-348B499D9F1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52350B-2235-4550-9315-28F027409A5A}" type="pres">
      <dgm:prSet presAssocID="{5CAA954F-E9EC-47EA-AB05-D5FBAA40F931}" presName="sibTrans" presStyleCnt="0"/>
      <dgm:spPr/>
    </dgm:pt>
    <dgm:pt modelId="{D845FA87-41CC-45CB-9E8F-E1501740E6E6}" type="pres">
      <dgm:prSet presAssocID="{682E28F1-4DC2-4138-819D-0F81449E646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DB8133-F46C-4B25-90A7-27557C4AD3ED}" type="presOf" srcId="{132A120F-00B5-4930-B731-66B8486A485E}" destId="{850B5402-7800-4429-B8FD-3FE2B44E8598}" srcOrd="0" destOrd="0" presId="urn:microsoft.com/office/officeart/2005/8/layout/default"/>
    <dgm:cxn modelId="{EA7E509E-B307-488F-A1E9-F2187A2AB3B9}" srcId="{6E9A7549-0BA2-469F-847B-DB57AF005A1E}" destId="{8AC75FAE-75F8-4908-A923-7CA01E2FF7D1}" srcOrd="1" destOrd="0" parTransId="{6C142DC2-780C-4ACA-8139-70430DDA396F}" sibTransId="{3E0FC5DC-9FAE-4D39-932A-6898E8C92033}"/>
    <dgm:cxn modelId="{831FAB1A-256A-4268-B181-E070CD9929DA}" srcId="{6E9A7549-0BA2-469F-847B-DB57AF005A1E}" destId="{132A120F-00B5-4930-B731-66B8486A485E}" srcOrd="2" destOrd="0" parTransId="{C169912B-9ECF-475F-9F37-71ADDC0B8068}" sibTransId="{70C2473C-55E9-4E16-B35D-6594422305D6}"/>
    <dgm:cxn modelId="{3CD6731B-DDA3-46EF-8F90-906486C617D7}" type="presOf" srcId="{0C25DD7D-06B5-4DA3-84AF-9C1F3767AD63}" destId="{6B9607E2-A2F4-4F23-BE85-75886C29CB49}" srcOrd="0" destOrd="0" presId="urn:microsoft.com/office/officeart/2005/8/layout/default"/>
    <dgm:cxn modelId="{C0270156-7FD4-4263-951D-FF9011DF1BE6}" type="presOf" srcId="{682E28F1-4DC2-4138-819D-0F81449E646F}" destId="{D845FA87-41CC-45CB-9E8F-E1501740E6E6}" srcOrd="0" destOrd="0" presId="urn:microsoft.com/office/officeart/2005/8/layout/default"/>
    <dgm:cxn modelId="{E1AFD631-72BA-4274-9F46-EC42F951705A}" type="presOf" srcId="{78430AB9-3730-42BA-ACDF-348B499D9F19}" destId="{1B1728DA-4DCC-4E3F-9E69-7D90F650D8B6}" srcOrd="0" destOrd="0" presId="urn:microsoft.com/office/officeart/2005/8/layout/default"/>
    <dgm:cxn modelId="{1AE03622-6031-46CE-BC26-769C39A34CB1}" srcId="{6E9A7549-0BA2-469F-847B-DB57AF005A1E}" destId="{682E28F1-4DC2-4138-819D-0F81449E646F}" srcOrd="4" destOrd="0" parTransId="{18F75BDB-EE0D-44AB-A323-3BD676EF591D}" sibTransId="{31C189E1-B6E3-4ADC-9A39-3E473FA6C9C4}"/>
    <dgm:cxn modelId="{AC30E884-DB4D-474F-9987-664C45A8C747}" srcId="{6E9A7549-0BA2-469F-847B-DB57AF005A1E}" destId="{78430AB9-3730-42BA-ACDF-348B499D9F19}" srcOrd="3" destOrd="0" parTransId="{5DF6D73D-8D79-4880-BCF3-AFBEFB26993C}" sibTransId="{5CAA954F-E9EC-47EA-AB05-D5FBAA40F931}"/>
    <dgm:cxn modelId="{612765EF-F806-42F0-B9EE-51B8C7068E6E}" type="presOf" srcId="{8AC75FAE-75F8-4908-A923-7CA01E2FF7D1}" destId="{C69B1A1C-D717-4A8A-AC76-6822D452544A}" srcOrd="0" destOrd="0" presId="urn:microsoft.com/office/officeart/2005/8/layout/default"/>
    <dgm:cxn modelId="{32961A8A-1CE8-4061-A7EC-0A685461AC15}" srcId="{6E9A7549-0BA2-469F-847B-DB57AF005A1E}" destId="{0C25DD7D-06B5-4DA3-84AF-9C1F3767AD63}" srcOrd="0" destOrd="0" parTransId="{4227DE7B-47CD-46DE-966F-65C30E62D447}" sibTransId="{905C3390-F39F-444C-9BEB-23CAE9BF24EB}"/>
    <dgm:cxn modelId="{400B118D-F6B8-4C67-8C50-606ADCA69D12}" type="presOf" srcId="{6E9A7549-0BA2-469F-847B-DB57AF005A1E}" destId="{292AAA8D-625B-4B33-9B7E-519575C1FDDA}" srcOrd="0" destOrd="0" presId="urn:microsoft.com/office/officeart/2005/8/layout/default"/>
    <dgm:cxn modelId="{4E1B902A-4313-4BD1-9898-0DAEDD964D29}" type="presParOf" srcId="{292AAA8D-625B-4B33-9B7E-519575C1FDDA}" destId="{6B9607E2-A2F4-4F23-BE85-75886C29CB49}" srcOrd="0" destOrd="0" presId="urn:microsoft.com/office/officeart/2005/8/layout/default"/>
    <dgm:cxn modelId="{B618F0DE-5C9F-46CA-9CF5-CF6F7A32FC4B}" type="presParOf" srcId="{292AAA8D-625B-4B33-9B7E-519575C1FDDA}" destId="{8E74B033-D3B5-46DC-81A7-E5AE32408FCF}" srcOrd="1" destOrd="0" presId="urn:microsoft.com/office/officeart/2005/8/layout/default"/>
    <dgm:cxn modelId="{AA211A47-0BE8-4E4F-872C-224C3E47DEF2}" type="presParOf" srcId="{292AAA8D-625B-4B33-9B7E-519575C1FDDA}" destId="{C69B1A1C-D717-4A8A-AC76-6822D452544A}" srcOrd="2" destOrd="0" presId="urn:microsoft.com/office/officeart/2005/8/layout/default"/>
    <dgm:cxn modelId="{FBFF983C-62AC-4964-ADD8-96E1F833E8DD}" type="presParOf" srcId="{292AAA8D-625B-4B33-9B7E-519575C1FDDA}" destId="{55B0771C-DA32-4715-8516-2111F8805890}" srcOrd="3" destOrd="0" presId="urn:microsoft.com/office/officeart/2005/8/layout/default"/>
    <dgm:cxn modelId="{1C8C9B21-4CAD-4C1C-BD67-4A4245ED2008}" type="presParOf" srcId="{292AAA8D-625B-4B33-9B7E-519575C1FDDA}" destId="{850B5402-7800-4429-B8FD-3FE2B44E8598}" srcOrd="4" destOrd="0" presId="urn:microsoft.com/office/officeart/2005/8/layout/default"/>
    <dgm:cxn modelId="{08D6C90F-592C-4699-AA97-705E6A334DE3}" type="presParOf" srcId="{292AAA8D-625B-4B33-9B7E-519575C1FDDA}" destId="{DF221E11-C1E4-4EAB-8E66-A66E4EF3035B}" srcOrd="5" destOrd="0" presId="urn:microsoft.com/office/officeart/2005/8/layout/default"/>
    <dgm:cxn modelId="{DC8BF1CD-43F3-44CF-880D-1FB7C8687FC9}" type="presParOf" srcId="{292AAA8D-625B-4B33-9B7E-519575C1FDDA}" destId="{1B1728DA-4DCC-4E3F-9E69-7D90F650D8B6}" srcOrd="6" destOrd="0" presId="urn:microsoft.com/office/officeart/2005/8/layout/default"/>
    <dgm:cxn modelId="{A8C4B986-5C29-45C0-9810-510B2298E763}" type="presParOf" srcId="{292AAA8D-625B-4B33-9B7E-519575C1FDDA}" destId="{7052350B-2235-4550-9315-28F027409A5A}" srcOrd="7" destOrd="0" presId="urn:microsoft.com/office/officeart/2005/8/layout/default"/>
    <dgm:cxn modelId="{5C4B8002-F562-4196-A910-FDA88FE105E3}" type="presParOf" srcId="{292AAA8D-625B-4B33-9B7E-519575C1FDDA}" destId="{D845FA87-41CC-45CB-9E8F-E1501740E6E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9167240-FD77-4486-9DBE-5CC1527147BC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DEA70A-5662-4588-8EFC-1799CDFBC050}">
      <dgm:prSet phldrT="[Текст]"/>
      <dgm:spPr/>
      <dgm:t>
        <a:bodyPr/>
        <a:lstStyle/>
        <a:p>
          <a:r>
            <a:rPr lang="ru-RU" dirty="0" smtClean="0"/>
            <a:t>Технология сопровождающих циклов</a:t>
          </a:r>
          <a:endParaRPr lang="ru-RU" dirty="0"/>
        </a:p>
      </dgm:t>
    </dgm:pt>
    <dgm:pt modelId="{31424552-F09F-462D-A1EA-726FD6DBD573}" type="parTrans" cxnId="{EADFC8D5-80D4-4D90-A4F6-924C5D13EBCC}">
      <dgm:prSet/>
      <dgm:spPr/>
      <dgm:t>
        <a:bodyPr/>
        <a:lstStyle/>
        <a:p>
          <a:endParaRPr lang="ru-RU"/>
        </a:p>
      </dgm:t>
    </dgm:pt>
    <dgm:pt modelId="{844859F2-E847-46CF-8157-4E4AEF508E84}" type="sibTrans" cxnId="{EADFC8D5-80D4-4D90-A4F6-924C5D13EBCC}">
      <dgm:prSet/>
      <dgm:spPr/>
      <dgm:t>
        <a:bodyPr/>
        <a:lstStyle/>
        <a:p>
          <a:endParaRPr lang="ru-RU"/>
        </a:p>
      </dgm:t>
    </dgm:pt>
    <dgm:pt modelId="{3F6906D8-681C-47D0-BA6E-1E359846E40D}">
      <dgm:prSet phldrT="[Текст]"/>
      <dgm:spPr/>
      <dgm:t>
        <a:bodyPr/>
        <a:lstStyle/>
        <a:p>
          <a:r>
            <a:rPr lang="ru-RU" dirty="0" smtClean="0"/>
            <a:t>На каждом возрастном (кризисном) этапе – </a:t>
          </a:r>
          <a:r>
            <a:rPr lang="ru-RU" b="1" dirty="0" smtClean="0"/>
            <a:t>мониторинг</a:t>
          </a:r>
          <a:r>
            <a:rPr lang="ru-RU" dirty="0" smtClean="0"/>
            <a:t> со своими целями, формами, методами, повторяющийся ежегодно</a:t>
          </a:r>
          <a:endParaRPr lang="ru-RU" dirty="0"/>
        </a:p>
      </dgm:t>
    </dgm:pt>
    <dgm:pt modelId="{F5EC94C5-FC29-480A-9236-EB081ABC5E08}" type="parTrans" cxnId="{DC9DEDAF-A584-4382-83DD-F8002BCC8116}">
      <dgm:prSet/>
      <dgm:spPr/>
      <dgm:t>
        <a:bodyPr/>
        <a:lstStyle/>
        <a:p>
          <a:endParaRPr lang="ru-RU"/>
        </a:p>
      </dgm:t>
    </dgm:pt>
    <dgm:pt modelId="{AC618CDC-D734-452E-AB67-206189472A2A}" type="sibTrans" cxnId="{DC9DEDAF-A584-4382-83DD-F8002BCC8116}">
      <dgm:prSet/>
      <dgm:spPr/>
      <dgm:t>
        <a:bodyPr/>
        <a:lstStyle/>
        <a:p>
          <a:endParaRPr lang="ru-RU"/>
        </a:p>
      </dgm:t>
    </dgm:pt>
    <dgm:pt modelId="{0635962C-A27F-46C5-B3C2-9641DCAB4F98}">
      <dgm:prSet phldrT="[Текст]"/>
      <dgm:spPr/>
      <dgm:t>
        <a:bodyPr/>
        <a:lstStyle/>
        <a:p>
          <a:r>
            <a:rPr lang="ru-RU" dirty="0" smtClean="0"/>
            <a:t>Технология </a:t>
          </a:r>
          <a:r>
            <a:rPr lang="ru-RU" dirty="0" err="1" smtClean="0"/>
            <a:t>деятельностного</a:t>
          </a:r>
          <a:r>
            <a:rPr lang="ru-RU" dirty="0" smtClean="0"/>
            <a:t> метода</a:t>
          </a:r>
          <a:endParaRPr lang="ru-RU" dirty="0"/>
        </a:p>
      </dgm:t>
    </dgm:pt>
    <dgm:pt modelId="{C48FAA38-26AB-4AD3-85CE-152A928D8A96}" type="parTrans" cxnId="{FCF31DA3-A051-4B6A-83C6-555CFDC10E8D}">
      <dgm:prSet/>
      <dgm:spPr/>
      <dgm:t>
        <a:bodyPr/>
        <a:lstStyle/>
        <a:p>
          <a:endParaRPr lang="ru-RU"/>
        </a:p>
      </dgm:t>
    </dgm:pt>
    <dgm:pt modelId="{D41414D4-5992-49C4-A93E-ADA3D2DA60BC}" type="sibTrans" cxnId="{FCF31DA3-A051-4B6A-83C6-555CFDC10E8D}">
      <dgm:prSet/>
      <dgm:spPr/>
      <dgm:t>
        <a:bodyPr/>
        <a:lstStyle/>
        <a:p>
          <a:endParaRPr lang="ru-RU"/>
        </a:p>
      </dgm:t>
    </dgm:pt>
    <dgm:pt modelId="{4F7D3D8B-CFB3-4E1A-B99F-99D9B104234F}">
      <dgm:prSet phldrT="[Текст]"/>
      <dgm:spPr/>
      <dgm:t>
        <a:bodyPr/>
        <a:lstStyle/>
        <a:p>
          <a:r>
            <a:rPr lang="ru-RU" dirty="0" smtClean="0"/>
            <a:t>Используется для обучения субъекта образовательного процесса способам </a:t>
          </a:r>
          <a:r>
            <a:rPr lang="ru-RU" b="1" dirty="0" smtClean="0"/>
            <a:t>разрешения затруднений</a:t>
          </a:r>
          <a:r>
            <a:rPr lang="ru-RU" dirty="0" smtClean="0"/>
            <a:t> (проблемы)</a:t>
          </a:r>
          <a:endParaRPr lang="ru-RU" dirty="0"/>
        </a:p>
      </dgm:t>
    </dgm:pt>
    <dgm:pt modelId="{EC9BE645-D295-48C5-A6B4-3D54A6665996}" type="parTrans" cxnId="{E12ECBD3-A0D6-49F7-8005-174DC05D9ED6}">
      <dgm:prSet/>
      <dgm:spPr/>
      <dgm:t>
        <a:bodyPr/>
        <a:lstStyle/>
        <a:p>
          <a:endParaRPr lang="ru-RU"/>
        </a:p>
      </dgm:t>
    </dgm:pt>
    <dgm:pt modelId="{4CDA4221-CFBD-4942-84D8-F8C72813345E}" type="sibTrans" cxnId="{E12ECBD3-A0D6-49F7-8005-174DC05D9ED6}">
      <dgm:prSet/>
      <dgm:spPr/>
      <dgm:t>
        <a:bodyPr/>
        <a:lstStyle/>
        <a:p>
          <a:endParaRPr lang="ru-RU"/>
        </a:p>
      </dgm:t>
    </dgm:pt>
    <dgm:pt modelId="{D726CD31-B191-4136-9661-0F28D6605118}" type="pres">
      <dgm:prSet presAssocID="{E9167240-FD77-4486-9DBE-5CC1527147B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D99118A-E547-4C65-843E-1F7494DA9B47}" type="pres">
      <dgm:prSet presAssocID="{5DDEA70A-5662-4588-8EFC-1799CDFBC050}" presName="linNode" presStyleCnt="0"/>
      <dgm:spPr/>
    </dgm:pt>
    <dgm:pt modelId="{9EC0274C-F48A-43BD-A588-E7B65BA86D9A}" type="pres">
      <dgm:prSet presAssocID="{5DDEA70A-5662-4588-8EFC-1799CDFBC050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862173-00EA-4845-ACE5-56E0FF2A1BDF}" type="pres">
      <dgm:prSet presAssocID="{5DDEA70A-5662-4588-8EFC-1799CDFBC050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289BFC-6CFA-4679-84C5-BD98A5FD59FE}" type="pres">
      <dgm:prSet presAssocID="{844859F2-E847-46CF-8157-4E4AEF508E84}" presName="spacing" presStyleCnt="0"/>
      <dgm:spPr/>
    </dgm:pt>
    <dgm:pt modelId="{3A6AEF6A-0292-4506-B84E-CF9EC7B0A222}" type="pres">
      <dgm:prSet presAssocID="{0635962C-A27F-46C5-B3C2-9641DCAB4F98}" presName="linNode" presStyleCnt="0"/>
      <dgm:spPr/>
    </dgm:pt>
    <dgm:pt modelId="{948697F6-0298-42D3-A5EA-2BAE505F9D5F}" type="pres">
      <dgm:prSet presAssocID="{0635962C-A27F-46C5-B3C2-9641DCAB4F98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FCBD62-7A71-47E7-8722-2BEBA26D06D1}" type="pres">
      <dgm:prSet presAssocID="{0635962C-A27F-46C5-B3C2-9641DCAB4F98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3E6435-0220-4963-BC4F-732AA5252F7A}" type="presOf" srcId="{4F7D3D8B-CFB3-4E1A-B99F-99D9B104234F}" destId="{05FCBD62-7A71-47E7-8722-2BEBA26D06D1}" srcOrd="0" destOrd="0" presId="urn:microsoft.com/office/officeart/2005/8/layout/vList6"/>
    <dgm:cxn modelId="{DC9DEDAF-A584-4382-83DD-F8002BCC8116}" srcId="{5DDEA70A-5662-4588-8EFC-1799CDFBC050}" destId="{3F6906D8-681C-47D0-BA6E-1E359846E40D}" srcOrd="0" destOrd="0" parTransId="{F5EC94C5-FC29-480A-9236-EB081ABC5E08}" sibTransId="{AC618CDC-D734-452E-AB67-206189472A2A}"/>
    <dgm:cxn modelId="{FDF96A17-3464-4951-9D1C-E01E5A8275F8}" type="presOf" srcId="{5DDEA70A-5662-4588-8EFC-1799CDFBC050}" destId="{9EC0274C-F48A-43BD-A588-E7B65BA86D9A}" srcOrd="0" destOrd="0" presId="urn:microsoft.com/office/officeart/2005/8/layout/vList6"/>
    <dgm:cxn modelId="{EADFC8D5-80D4-4D90-A4F6-924C5D13EBCC}" srcId="{E9167240-FD77-4486-9DBE-5CC1527147BC}" destId="{5DDEA70A-5662-4588-8EFC-1799CDFBC050}" srcOrd="0" destOrd="0" parTransId="{31424552-F09F-462D-A1EA-726FD6DBD573}" sibTransId="{844859F2-E847-46CF-8157-4E4AEF508E84}"/>
    <dgm:cxn modelId="{1FB28C62-492D-444B-8202-B07777D21D2A}" type="presOf" srcId="{E9167240-FD77-4486-9DBE-5CC1527147BC}" destId="{D726CD31-B191-4136-9661-0F28D6605118}" srcOrd="0" destOrd="0" presId="urn:microsoft.com/office/officeart/2005/8/layout/vList6"/>
    <dgm:cxn modelId="{41575BAC-5686-4CDD-81ED-5D563DBA3840}" type="presOf" srcId="{0635962C-A27F-46C5-B3C2-9641DCAB4F98}" destId="{948697F6-0298-42D3-A5EA-2BAE505F9D5F}" srcOrd="0" destOrd="0" presId="urn:microsoft.com/office/officeart/2005/8/layout/vList6"/>
    <dgm:cxn modelId="{FCF31DA3-A051-4B6A-83C6-555CFDC10E8D}" srcId="{E9167240-FD77-4486-9DBE-5CC1527147BC}" destId="{0635962C-A27F-46C5-B3C2-9641DCAB4F98}" srcOrd="1" destOrd="0" parTransId="{C48FAA38-26AB-4AD3-85CE-152A928D8A96}" sibTransId="{D41414D4-5992-49C4-A93E-ADA3D2DA60BC}"/>
    <dgm:cxn modelId="{E12ECBD3-A0D6-49F7-8005-174DC05D9ED6}" srcId="{0635962C-A27F-46C5-B3C2-9641DCAB4F98}" destId="{4F7D3D8B-CFB3-4E1A-B99F-99D9B104234F}" srcOrd="0" destOrd="0" parTransId="{EC9BE645-D295-48C5-A6B4-3D54A6665996}" sibTransId="{4CDA4221-CFBD-4942-84D8-F8C72813345E}"/>
    <dgm:cxn modelId="{429230B7-B03C-410A-9381-36ADF3EE972C}" type="presOf" srcId="{3F6906D8-681C-47D0-BA6E-1E359846E40D}" destId="{AF862173-00EA-4845-ACE5-56E0FF2A1BDF}" srcOrd="0" destOrd="0" presId="urn:microsoft.com/office/officeart/2005/8/layout/vList6"/>
    <dgm:cxn modelId="{BF8B5C33-0689-4D9F-BE7B-1EC77108DE31}" type="presParOf" srcId="{D726CD31-B191-4136-9661-0F28D6605118}" destId="{2D99118A-E547-4C65-843E-1F7494DA9B47}" srcOrd="0" destOrd="0" presId="urn:microsoft.com/office/officeart/2005/8/layout/vList6"/>
    <dgm:cxn modelId="{9BEBA6AB-0CD8-4D0F-BB8E-9DE5AFB2303A}" type="presParOf" srcId="{2D99118A-E547-4C65-843E-1F7494DA9B47}" destId="{9EC0274C-F48A-43BD-A588-E7B65BA86D9A}" srcOrd="0" destOrd="0" presId="urn:microsoft.com/office/officeart/2005/8/layout/vList6"/>
    <dgm:cxn modelId="{EA12C80B-FF3B-4324-A561-93248462E6B9}" type="presParOf" srcId="{2D99118A-E547-4C65-843E-1F7494DA9B47}" destId="{AF862173-00EA-4845-ACE5-56E0FF2A1BDF}" srcOrd="1" destOrd="0" presId="urn:microsoft.com/office/officeart/2005/8/layout/vList6"/>
    <dgm:cxn modelId="{85C4CC64-261A-46D4-89FF-2B32F11C3A07}" type="presParOf" srcId="{D726CD31-B191-4136-9661-0F28D6605118}" destId="{8E289BFC-6CFA-4679-84C5-BD98A5FD59FE}" srcOrd="1" destOrd="0" presId="urn:microsoft.com/office/officeart/2005/8/layout/vList6"/>
    <dgm:cxn modelId="{A802FAD4-FA55-4338-AFFC-DC3BCF76AFD2}" type="presParOf" srcId="{D726CD31-B191-4136-9661-0F28D6605118}" destId="{3A6AEF6A-0292-4506-B84E-CF9EC7B0A222}" srcOrd="2" destOrd="0" presId="urn:microsoft.com/office/officeart/2005/8/layout/vList6"/>
    <dgm:cxn modelId="{2523415C-A027-4C72-AE8D-C67D4C612FE8}" type="presParOf" srcId="{3A6AEF6A-0292-4506-B84E-CF9EC7B0A222}" destId="{948697F6-0298-42D3-A5EA-2BAE505F9D5F}" srcOrd="0" destOrd="0" presId="urn:microsoft.com/office/officeart/2005/8/layout/vList6"/>
    <dgm:cxn modelId="{D70D44D7-3C57-4778-9295-7FA5EA8901DD}" type="presParOf" srcId="{3A6AEF6A-0292-4506-B84E-CF9EC7B0A222}" destId="{05FCBD62-7A71-47E7-8722-2BEBA26D06D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57F69EE-ED46-4FC3-BE8C-47B33F4F8ED6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8224F54B-EFF4-466B-81A2-6AAA6EC637F2}">
      <dgm:prSet phldrT="[Текст]" custT="1"/>
      <dgm:spPr/>
      <dgm:t>
        <a:bodyPr/>
        <a:lstStyle/>
        <a:p>
          <a:r>
            <a:rPr lang="ru-RU" sz="2000" dirty="0" smtClean="0"/>
            <a:t>Создание мотивации к разрешению проблемы;</a:t>
          </a:r>
        </a:p>
        <a:p>
          <a:r>
            <a:rPr lang="ru-RU" sz="2000" dirty="0" smtClean="0"/>
            <a:t>Актуализация проблемы</a:t>
          </a:r>
          <a:endParaRPr lang="ru-RU" sz="2000" dirty="0"/>
        </a:p>
      </dgm:t>
    </dgm:pt>
    <dgm:pt modelId="{D60E47AE-37FB-4A82-8C89-A31AE3492F02}" type="parTrans" cxnId="{2A6BF831-587A-4AE3-9FF9-DB7CF86762F3}">
      <dgm:prSet/>
      <dgm:spPr/>
      <dgm:t>
        <a:bodyPr/>
        <a:lstStyle/>
        <a:p>
          <a:endParaRPr lang="ru-RU"/>
        </a:p>
      </dgm:t>
    </dgm:pt>
    <dgm:pt modelId="{9AE6E184-71FF-4EAC-AF39-F7F8C41F70A1}" type="sibTrans" cxnId="{2A6BF831-587A-4AE3-9FF9-DB7CF86762F3}">
      <dgm:prSet/>
      <dgm:spPr/>
      <dgm:t>
        <a:bodyPr/>
        <a:lstStyle/>
        <a:p>
          <a:endParaRPr lang="ru-RU"/>
        </a:p>
      </dgm:t>
    </dgm:pt>
    <dgm:pt modelId="{1ECC5F7E-EA4C-445C-B053-0C4D2171759F}">
      <dgm:prSet phldrT="[Текст]" custT="1"/>
      <dgm:spPr/>
      <dgm:t>
        <a:bodyPr/>
        <a:lstStyle/>
        <a:p>
          <a:r>
            <a:rPr lang="ru-RU" sz="2000" dirty="0" smtClean="0"/>
            <a:t>Выявление места и причины затруднений; </a:t>
          </a:r>
        </a:p>
        <a:p>
          <a:r>
            <a:rPr lang="ru-RU" sz="2000" dirty="0" smtClean="0"/>
            <a:t>Построение проекта выхода из проблемы</a:t>
          </a:r>
          <a:endParaRPr lang="ru-RU" sz="2000" dirty="0"/>
        </a:p>
      </dgm:t>
    </dgm:pt>
    <dgm:pt modelId="{A3AA4225-8019-4602-8497-FADF69C05197}" type="parTrans" cxnId="{DB0584A1-756D-41A3-B7C5-AA282A6A9FBB}">
      <dgm:prSet/>
      <dgm:spPr/>
      <dgm:t>
        <a:bodyPr/>
        <a:lstStyle/>
        <a:p>
          <a:endParaRPr lang="ru-RU"/>
        </a:p>
      </dgm:t>
    </dgm:pt>
    <dgm:pt modelId="{B1686B21-6C53-44A8-A235-81CFD43089DC}" type="sibTrans" cxnId="{DB0584A1-756D-41A3-B7C5-AA282A6A9FBB}">
      <dgm:prSet/>
      <dgm:spPr/>
      <dgm:t>
        <a:bodyPr/>
        <a:lstStyle/>
        <a:p>
          <a:endParaRPr lang="ru-RU"/>
        </a:p>
      </dgm:t>
    </dgm:pt>
    <dgm:pt modelId="{CCDB432B-E99F-474C-A162-0A717C6351E7}">
      <dgm:prSet phldrT="[Текст]" custT="1"/>
      <dgm:spPr/>
      <dgm:t>
        <a:bodyPr/>
        <a:lstStyle/>
        <a:p>
          <a:endParaRPr lang="ru-RU" sz="2000" dirty="0" smtClean="0"/>
        </a:p>
        <a:p>
          <a:r>
            <a:rPr lang="ru-RU" sz="2000" dirty="0" smtClean="0"/>
            <a:t>Реализация проекта выхода из проблемы; </a:t>
          </a:r>
        </a:p>
        <a:p>
          <a:r>
            <a:rPr lang="ru-RU" sz="2000" dirty="0" smtClean="0"/>
            <a:t>Рефлексия, проговаривание, фиксирование в системе ценностей</a:t>
          </a:r>
        </a:p>
        <a:p>
          <a:r>
            <a:rPr lang="ru-RU" sz="2000" dirty="0" smtClean="0"/>
            <a:t> </a:t>
          </a:r>
          <a:endParaRPr lang="ru-RU" sz="2000" dirty="0"/>
        </a:p>
      </dgm:t>
    </dgm:pt>
    <dgm:pt modelId="{8C763FFA-CF79-4FDA-A921-560C622D86DB}" type="parTrans" cxnId="{9586F56F-2F33-49E5-9ED6-F89C45F73260}">
      <dgm:prSet/>
      <dgm:spPr/>
      <dgm:t>
        <a:bodyPr/>
        <a:lstStyle/>
        <a:p>
          <a:endParaRPr lang="ru-RU"/>
        </a:p>
      </dgm:t>
    </dgm:pt>
    <dgm:pt modelId="{8640AA2D-1F13-40A5-87D0-2EBD942506B2}" type="sibTrans" cxnId="{9586F56F-2F33-49E5-9ED6-F89C45F73260}">
      <dgm:prSet/>
      <dgm:spPr/>
      <dgm:t>
        <a:bodyPr/>
        <a:lstStyle/>
        <a:p>
          <a:endParaRPr lang="ru-RU"/>
        </a:p>
      </dgm:t>
    </dgm:pt>
    <dgm:pt modelId="{FF9A209B-A34C-4B87-8491-CE94B15307A7}" type="pres">
      <dgm:prSet presAssocID="{557F69EE-ED46-4FC3-BE8C-47B33F4F8ED6}" presName="compositeShape" presStyleCnt="0">
        <dgm:presLayoutVars>
          <dgm:dir/>
          <dgm:resizeHandles/>
        </dgm:presLayoutVars>
      </dgm:prSet>
      <dgm:spPr/>
    </dgm:pt>
    <dgm:pt modelId="{9417DADE-A415-405F-8053-056E8DCCAB1C}" type="pres">
      <dgm:prSet presAssocID="{557F69EE-ED46-4FC3-BE8C-47B33F4F8ED6}" presName="pyramid" presStyleLbl="node1" presStyleIdx="0" presStyleCnt="1" custLinFactNeighborX="-2500" custLinFactNeighborY="25625"/>
      <dgm:spPr/>
    </dgm:pt>
    <dgm:pt modelId="{840A6AD3-45D5-4813-8248-6C05DD889ADF}" type="pres">
      <dgm:prSet presAssocID="{557F69EE-ED46-4FC3-BE8C-47B33F4F8ED6}" presName="theList" presStyleCnt="0"/>
      <dgm:spPr/>
    </dgm:pt>
    <dgm:pt modelId="{99F2537C-E2AD-4766-A397-4537C57FCA8B}" type="pres">
      <dgm:prSet presAssocID="{8224F54B-EFF4-466B-81A2-6AAA6EC637F2}" presName="aNode" presStyleLbl="fgAcc1" presStyleIdx="0" presStyleCnt="3" custScaleX="220192" custLinFactNeighborX="-80769" custLinFactNeighborY="404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5AFC10-8F30-4316-9205-88E3FC81A530}" type="pres">
      <dgm:prSet presAssocID="{8224F54B-EFF4-466B-81A2-6AAA6EC637F2}" presName="aSpace" presStyleCnt="0"/>
      <dgm:spPr/>
    </dgm:pt>
    <dgm:pt modelId="{1A719388-F19B-42B8-B77B-125657208A79}" type="pres">
      <dgm:prSet presAssocID="{1ECC5F7E-EA4C-445C-B053-0C4D2171759F}" presName="aNode" presStyleLbl="fgAcc1" presStyleIdx="1" presStyleCnt="3" custScaleX="219712" custLinFactNeighborX="-13942" custLinFactNeighborY="275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F8EA41-6BA1-4893-A6D2-F524A25C1239}" type="pres">
      <dgm:prSet presAssocID="{1ECC5F7E-EA4C-445C-B053-0C4D2171759F}" presName="aSpace" presStyleCnt="0"/>
      <dgm:spPr/>
    </dgm:pt>
    <dgm:pt modelId="{77F40F24-436A-48CB-B659-44E0F90F55E5}" type="pres">
      <dgm:prSet presAssocID="{CCDB432B-E99F-474C-A162-0A717C6351E7}" presName="aNode" presStyleLbl="fgAcc1" presStyleIdx="2" presStyleCnt="3" custScaleX="230769" custScaleY="121783" custLinFactY="5177" custLinFactNeighborX="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5292DA-8577-499B-9091-399508E36619}" type="pres">
      <dgm:prSet presAssocID="{CCDB432B-E99F-474C-A162-0A717C6351E7}" presName="aSpace" presStyleCnt="0"/>
      <dgm:spPr/>
    </dgm:pt>
  </dgm:ptLst>
  <dgm:cxnLst>
    <dgm:cxn modelId="{34A07ADC-9388-4B58-8602-3EE93762F509}" type="presOf" srcId="{8224F54B-EFF4-466B-81A2-6AAA6EC637F2}" destId="{99F2537C-E2AD-4766-A397-4537C57FCA8B}" srcOrd="0" destOrd="0" presId="urn:microsoft.com/office/officeart/2005/8/layout/pyramid2"/>
    <dgm:cxn modelId="{9586F56F-2F33-49E5-9ED6-F89C45F73260}" srcId="{557F69EE-ED46-4FC3-BE8C-47B33F4F8ED6}" destId="{CCDB432B-E99F-474C-A162-0A717C6351E7}" srcOrd="2" destOrd="0" parTransId="{8C763FFA-CF79-4FDA-A921-560C622D86DB}" sibTransId="{8640AA2D-1F13-40A5-87D0-2EBD942506B2}"/>
    <dgm:cxn modelId="{DB0584A1-756D-41A3-B7C5-AA282A6A9FBB}" srcId="{557F69EE-ED46-4FC3-BE8C-47B33F4F8ED6}" destId="{1ECC5F7E-EA4C-445C-B053-0C4D2171759F}" srcOrd="1" destOrd="0" parTransId="{A3AA4225-8019-4602-8497-FADF69C05197}" sibTransId="{B1686B21-6C53-44A8-A235-81CFD43089DC}"/>
    <dgm:cxn modelId="{C7487CD9-6515-42E9-9976-56E9E35E46D6}" type="presOf" srcId="{557F69EE-ED46-4FC3-BE8C-47B33F4F8ED6}" destId="{FF9A209B-A34C-4B87-8491-CE94B15307A7}" srcOrd="0" destOrd="0" presId="urn:microsoft.com/office/officeart/2005/8/layout/pyramid2"/>
    <dgm:cxn modelId="{2A6BF831-587A-4AE3-9FF9-DB7CF86762F3}" srcId="{557F69EE-ED46-4FC3-BE8C-47B33F4F8ED6}" destId="{8224F54B-EFF4-466B-81A2-6AAA6EC637F2}" srcOrd="0" destOrd="0" parTransId="{D60E47AE-37FB-4A82-8C89-A31AE3492F02}" sibTransId="{9AE6E184-71FF-4EAC-AF39-F7F8C41F70A1}"/>
    <dgm:cxn modelId="{2F0EB47F-8FDB-40AA-ADA8-033E31032EBB}" type="presOf" srcId="{1ECC5F7E-EA4C-445C-B053-0C4D2171759F}" destId="{1A719388-F19B-42B8-B77B-125657208A79}" srcOrd="0" destOrd="0" presId="urn:microsoft.com/office/officeart/2005/8/layout/pyramid2"/>
    <dgm:cxn modelId="{C3FD0C62-F2EC-4EBD-9CFB-2D4F98112D31}" type="presOf" srcId="{CCDB432B-E99F-474C-A162-0A717C6351E7}" destId="{77F40F24-436A-48CB-B659-44E0F90F55E5}" srcOrd="0" destOrd="0" presId="urn:microsoft.com/office/officeart/2005/8/layout/pyramid2"/>
    <dgm:cxn modelId="{81B3E753-E749-42EA-970D-B9AF78C425DF}" type="presParOf" srcId="{FF9A209B-A34C-4B87-8491-CE94B15307A7}" destId="{9417DADE-A415-405F-8053-056E8DCCAB1C}" srcOrd="0" destOrd="0" presId="urn:microsoft.com/office/officeart/2005/8/layout/pyramid2"/>
    <dgm:cxn modelId="{F0B97EDF-35F6-42C0-A569-A8565AF95B0D}" type="presParOf" srcId="{FF9A209B-A34C-4B87-8491-CE94B15307A7}" destId="{840A6AD3-45D5-4813-8248-6C05DD889ADF}" srcOrd="1" destOrd="0" presId="urn:microsoft.com/office/officeart/2005/8/layout/pyramid2"/>
    <dgm:cxn modelId="{BA62E112-4FAF-443F-8FF2-FD953E3EA612}" type="presParOf" srcId="{840A6AD3-45D5-4813-8248-6C05DD889ADF}" destId="{99F2537C-E2AD-4766-A397-4537C57FCA8B}" srcOrd="0" destOrd="0" presId="urn:microsoft.com/office/officeart/2005/8/layout/pyramid2"/>
    <dgm:cxn modelId="{83FC0BEC-669B-43ED-89B4-677B4CE6DD88}" type="presParOf" srcId="{840A6AD3-45D5-4813-8248-6C05DD889ADF}" destId="{7B5AFC10-8F30-4316-9205-88E3FC81A530}" srcOrd="1" destOrd="0" presId="urn:microsoft.com/office/officeart/2005/8/layout/pyramid2"/>
    <dgm:cxn modelId="{BA779BC8-FE9A-4FE1-BE6B-B0FF9532E4DE}" type="presParOf" srcId="{840A6AD3-45D5-4813-8248-6C05DD889ADF}" destId="{1A719388-F19B-42B8-B77B-125657208A79}" srcOrd="2" destOrd="0" presId="urn:microsoft.com/office/officeart/2005/8/layout/pyramid2"/>
    <dgm:cxn modelId="{AB5E4AD0-5533-4273-8FAC-03C90BBFD357}" type="presParOf" srcId="{840A6AD3-45D5-4813-8248-6C05DD889ADF}" destId="{D9F8EA41-6BA1-4893-A6D2-F524A25C1239}" srcOrd="3" destOrd="0" presId="urn:microsoft.com/office/officeart/2005/8/layout/pyramid2"/>
    <dgm:cxn modelId="{625CC9A7-562D-4DD1-9763-A6C3A052410A}" type="presParOf" srcId="{840A6AD3-45D5-4813-8248-6C05DD889ADF}" destId="{77F40F24-436A-48CB-B659-44E0F90F55E5}" srcOrd="4" destOrd="0" presId="urn:microsoft.com/office/officeart/2005/8/layout/pyramid2"/>
    <dgm:cxn modelId="{F882C178-9926-4ABA-8993-643B77758F25}" type="presParOf" srcId="{840A6AD3-45D5-4813-8248-6C05DD889ADF}" destId="{505292DA-8577-499B-9091-399508E36619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F11F22D-22C1-4580-8007-233198EF5F84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1FD5F4-876F-4D22-ACC5-9692815E001E}">
      <dgm:prSet phldrT="[Текст]"/>
      <dgm:spPr/>
      <dgm:t>
        <a:bodyPr/>
        <a:lstStyle/>
        <a:p>
          <a:r>
            <a:rPr lang="ru-RU" dirty="0" smtClean="0"/>
            <a:t>индивидуальные</a:t>
          </a:r>
          <a:endParaRPr lang="ru-RU" dirty="0"/>
        </a:p>
      </dgm:t>
    </dgm:pt>
    <dgm:pt modelId="{4D8511BA-D5CE-44B7-92F0-79EB6541D46D}" type="parTrans" cxnId="{74D67BE1-BDE2-4485-A4CC-CAB6BD35C865}">
      <dgm:prSet/>
      <dgm:spPr/>
      <dgm:t>
        <a:bodyPr/>
        <a:lstStyle/>
        <a:p>
          <a:endParaRPr lang="ru-RU"/>
        </a:p>
      </dgm:t>
    </dgm:pt>
    <dgm:pt modelId="{844DB31A-CED3-4D99-8931-49AFF2E4ED59}" type="sibTrans" cxnId="{74D67BE1-BDE2-4485-A4CC-CAB6BD35C865}">
      <dgm:prSet/>
      <dgm:spPr/>
      <dgm:t>
        <a:bodyPr/>
        <a:lstStyle/>
        <a:p>
          <a:endParaRPr lang="ru-RU"/>
        </a:p>
      </dgm:t>
    </dgm:pt>
    <dgm:pt modelId="{5A876D11-5197-4CA9-89EB-D0A67A3D0E17}">
      <dgm:prSet phldrT="[Текст]"/>
      <dgm:spPr/>
      <dgm:t>
        <a:bodyPr/>
        <a:lstStyle/>
        <a:p>
          <a:r>
            <a:rPr lang="ru-RU" dirty="0" smtClean="0"/>
            <a:t>Работа с ребенком</a:t>
          </a:r>
          <a:endParaRPr lang="ru-RU" dirty="0"/>
        </a:p>
      </dgm:t>
    </dgm:pt>
    <dgm:pt modelId="{2FE6FF17-4F1E-4B24-92B6-A57E592C7626}" type="parTrans" cxnId="{7959C2E3-F4CD-40B1-BBD2-09200DD03E56}">
      <dgm:prSet/>
      <dgm:spPr/>
      <dgm:t>
        <a:bodyPr/>
        <a:lstStyle/>
        <a:p>
          <a:endParaRPr lang="ru-RU"/>
        </a:p>
      </dgm:t>
    </dgm:pt>
    <dgm:pt modelId="{2797AC4E-C166-4D65-9173-7E1EF33F6715}" type="sibTrans" cxnId="{7959C2E3-F4CD-40B1-BBD2-09200DD03E56}">
      <dgm:prSet/>
      <dgm:spPr/>
      <dgm:t>
        <a:bodyPr/>
        <a:lstStyle/>
        <a:p>
          <a:endParaRPr lang="ru-RU"/>
        </a:p>
      </dgm:t>
    </dgm:pt>
    <dgm:pt modelId="{0D74AA05-C116-4F1A-8126-AB42CD648849}">
      <dgm:prSet phldrT="[Текст]"/>
      <dgm:spPr/>
      <dgm:t>
        <a:bodyPr/>
        <a:lstStyle/>
        <a:p>
          <a:r>
            <a:rPr lang="ru-RU" dirty="0" smtClean="0"/>
            <a:t>Работа с родителем</a:t>
          </a:r>
          <a:endParaRPr lang="ru-RU" dirty="0"/>
        </a:p>
      </dgm:t>
    </dgm:pt>
    <dgm:pt modelId="{CE0F2CFE-8567-4829-90C1-3A6E54E97CBD}" type="parTrans" cxnId="{ADCCDF6E-E89B-43C2-8379-1CADF21052F6}">
      <dgm:prSet/>
      <dgm:spPr/>
      <dgm:t>
        <a:bodyPr/>
        <a:lstStyle/>
        <a:p>
          <a:endParaRPr lang="ru-RU"/>
        </a:p>
      </dgm:t>
    </dgm:pt>
    <dgm:pt modelId="{11946601-E977-430B-A675-A42FBDB29ED9}" type="sibTrans" cxnId="{ADCCDF6E-E89B-43C2-8379-1CADF21052F6}">
      <dgm:prSet/>
      <dgm:spPr/>
      <dgm:t>
        <a:bodyPr/>
        <a:lstStyle/>
        <a:p>
          <a:endParaRPr lang="ru-RU"/>
        </a:p>
      </dgm:t>
    </dgm:pt>
    <dgm:pt modelId="{6B87E465-490E-4486-AB24-A4BB9B3C65EF}">
      <dgm:prSet phldrT="[Текст]"/>
      <dgm:spPr/>
      <dgm:t>
        <a:bodyPr/>
        <a:lstStyle/>
        <a:p>
          <a:r>
            <a:rPr lang="ru-RU" dirty="0" smtClean="0"/>
            <a:t>групповые</a:t>
          </a:r>
          <a:endParaRPr lang="ru-RU" dirty="0"/>
        </a:p>
      </dgm:t>
    </dgm:pt>
    <dgm:pt modelId="{69BE1CA3-3756-4456-8B6A-0B711D89E948}" type="parTrans" cxnId="{816583F9-4B51-4A48-A417-C6191614FA04}">
      <dgm:prSet/>
      <dgm:spPr/>
      <dgm:t>
        <a:bodyPr/>
        <a:lstStyle/>
        <a:p>
          <a:endParaRPr lang="ru-RU"/>
        </a:p>
      </dgm:t>
    </dgm:pt>
    <dgm:pt modelId="{F92FF132-0CD5-4B9B-9F9C-70B7A64E7F74}" type="sibTrans" cxnId="{816583F9-4B51-4A48-A417-C6191614FA04}">
      <dgm:prSet/>
      <dgm:spPr/>
      <dgm:t>
        <a:bodyPr/>
        <a:lstStyle/>
        <a:p>
          <a:endParaRPr lang="ru-RU"/>
        </a:p>
      </dgm:t>
    </dgm:pt>
    <dgm:pt modelId="{41108B33-9DF6-4A1A-AC09-FB689E98A911}">
      <dgm:prSet phldrT="[Текст]"/>
      <dgm:spPr/>
      <dgm:t>
        <a:bodyPr/>
        <a:lstStyle/>
        <a:p>
          <a:r>
            <a:rPr lang="ru-RU" dirty="0" smtClean="0"/>
            <a:t>Работа с классом (тренинг, беседа, урок, диагностика и др.) </a:t>
          </a:r>
          <a:endParaRPr lang="ru-RU" dirty="0"/>
        </a:p>
      </dgm:t>
    </dgm:pt>
    <dgm:pt modelId="{AB152175-045D-4603-91AD-16CA5FD41FBB}" type="parTrans" cxnId="{33A21A1A-C3A5-42F0-9B4A-550B97DF6573}">
      <dgm:prSet/>
      <dgm:spPr/>
      <dgm:t>
        <a:bodyPr/>
        <a:lstStyle/>
        <a:p>
          <a:endParaRPr lang="ru-RU"/>
        </a:p>
      </dgm:t>
    </dgm:pt>
    <dgm:pt modelId="{F0A48828-A4DF-4ECD-A4C0-B6D983542213}" type="sibTrans" cxnId="{33A21A1A-C3A5-42F0-9B4A-550B97DF6573}">
      <dgm:prSet/>
      <dgm:spPr/>
      <dgm:t>
        <a:bodyPr/>
        <a:lstStyle/>
        <a:p>
          <a:endParaRPr lang="ru-RU"/>
        </a:p>
      </dgm:t>
    </dgm:pt>
    <dgm:pt modelId="{029F5700-A259-4D26-AC2B-F9FEAC1CB798}">
      <dgm:prSet phldrT="[Текст]"/>
      <dgm:spPr/>
      <dgm:t>
        <a:bodyPr/>
        <a:lstStyle/>
        <a:p>
          <a:r>
            <a:rPr lang="ru-RU" dirty="0" smtClean="0"/>
            <a:t>Работа с учителем</a:t>
          </a:r>
          <a:endParaRPr lang="ru-RU" dirty="0"/>
        </a:p>
      </dgm:t>
    </dgm:pt>
    <dgm:pt modelId="{20B5C590-31CD-4B37-9779-B7CC28BE81F5}" type="parTrans" cxnId="{10EB9ADF-7090-4D4F-A8AD-B62B08F26C6C}">
      <dgm:prSet/>
      <dgm:spPr/>
      <dgm:t>
        <a:bodyPr/>
        <a:lstStyle/>
        <a:p>
          <a:endParaRPr lang="ru-RU"/>
        </a:p>
      </dgm:t>
    </dgm:pt>
    <dgm:pt modelId="{B538B499-A446-4A59-80F7-62732A866677}" type="sibTrans" cxnId="{10EB9ADF-7090-4D4F-A8AD-B62B08F26C6C}">
      <dgm:prSet/>
      <dgm:spPr/>
      <dgm:t>
        <a:bodyPr/>
        <a:lstStyle/>
        <a:p>
          <a:endParaRPr lang="ru-RU"/>
        </a:p>
      </dgm:t>
    </dgm:pt>
    <dgm:pt modelId="{71958A7D-5E61-43BB-9C26-515126365E4C}">
      <dgm:prSet phldrT="[Текст]"/>
      <dgm:spPr/>
      <dgm:t>
        <a:bodyPr/>
        <a:lstStyle/>
        <a:p>
          <a:r>
            <a:rPr lang="ru-RU" dirty="0" smtClean="0"/>
            <a:t>Работа с администрацией</a:t>
          </a:r>
          <a:endParaRPr lang="ru-RU" dirty="0"/>
        </a:p>
      </dgm:t>
    </dgm:pt>
    <dgm:pt modelId="{4250AFF4-48CA-40B3-B11A-475E0607CF91}" type="parTrans" cxnId="{2A3098FD-2F27-4CE0-AD48-927610593E98}">
      <dgm:prSet/>
      <dgm:spPr/>
      <dgm:t>
        <a:bodyPr/>
        <a:lstStyle/>
        <a:p>
          <a:endParaRPr lang="ru-RU"/>
        </a:p>
      </dgm:t>
    </dgm:pt>
    <dgm:pt modelId="{612FDECD-991E-44EC-804F-892E2D5EAC4E}" type="sibTrans" cxnId="{2A3098FD-2F27-4CE0-AD48-927610593E98}">
      <dgm:prSet/>
      <dgm:spPr/>
      <dgm:t>
        <a:bodyPr/>
        <a:lstStyle/>
        <a:p>
          <a:endParaRPr lang="ru-RU"/>
        </a:p>
      </dgm:t>
    </dgm:pt>
    <dgm:pt modelId="{CF1C3F2C-9A1E-463C-9BA2-F22D9DB93FF3}">
      <dgm:prSet phldrT="[Текст]"/>
      <dgm:spPr/>
      <dgm:t>
        <a:bodyPr/>
        <a:lstStyle/>
        <a:p>
          <a:r>
            <a:rPr lang="ru-RU" dirty="0" smtClean="0"/>
            <a:t>Работа с группой родителей (собрание, консультация)</a:t>
          </a:r>
          <a:endParaRPr lang="ru-RU" dirty="0"/>
        </a:p>
      </dgm:t>
    </dgm:pt>
    <dgm:pt modelId="{1F4F2526-4285-44CA-BCB7-237CB87D9B15}" type="parTrans" cxnId="{F7469A71-E43E-4550-B65A-29917C191773}">
      <dgm:prSet/>
      <dgm:spPr/>
      <dgm:t>
        <a:bodyPr/>
        <a:lstStyle/>
        <a:p>
          <a:endParaRPr lang="ru-RU"/>
        </a:p>
      </dgm:t>
    </dgm:pt>
    <dgm:pt modelId="{57DACA6B-B9CC-49C4-BB4C-DBD0DFB948F3}" type="sibTrans" cxnId="{F7469A71-E43E-4550-B65A-29917C191773}">
      <dgm:prSet/>
      <dgm:spPr/>
      <dgm:t>
        <a:bodyPr/>
        <a:lstStyle/>
        <a:p>
          <a:endParaRPr lang="ru-RU"/>
        </a:p>
      </dgm:t>
    </dgm:pt>
    <dgm:pt modelId="{D0855FB8-D18C-4D2F-88F5-16BDE4BC0A76}">
      <dgm:prSet phldrT="[Текст]"/>
      <dgm:spPr/>
      <dgm:t>
        <a:bodyPr/>
        <a:lstStyle/>
        <a:p>
          <a:r>
            <a:rPr lang="ru-RU" dirty="0" smtClean="0"/>
            <a:t>Работа с группой педагогов (семинар, тренинг, консультация и т.д.)</a:t>
          </a:r>
          <a:endParaRPr lang="ru-RU" dirty="0"/>
        </a:p>
      </dgm:t>
    </dgm:pt>
    <dgm:pt modelId="{82A7A826-26ED-43D4-964F-2E9517CB6382}" type="parTrans" cxnId="{9A27AD0C-4F33-4FBA-BE73-06395E098AC9}">
      <dgm:prSet/>
      <dgm:spPr/>
      <dgm:t>
        <a:bodyPr/>
        <a:lstStyle/>
        <a:p>
          <a:endParaRPr lang="ru-RU"/>
        </a:p>
      </dgm:t>
    </dgm:pt>
    <dgm:pt modelId="{1B3CC120-837C-4202-9218-147D4C83CF03}" type="sibTrans" cxnId="{9A27AD0C-4F33-4FBA-BE73-06395E098AC9}">
      <dgm:prSet/>
      <dgm:spPr/>
      <dgm:t>
        <a:bodyPr/>
        <a:lstStyle/>
        <a:p>
          <a:endParaRPr lang="ru-RU"/>
        </a:p>
      </dgm:t>
    </dgm:pt>
    <dgm:pt modelId="{FC130B60-AA34-4148-A18F-A7EBB1159B6B}" type="pres">
      <dgm:prSet presAssocID="{FF11F22D-22C1-4580-8007-233198EF5F8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5B45F87-46A2-4658-A2AB-D1B35CB4782F}" type="pres">
      <dgm:prSet presAssocID="{201FD5F4-876F-4D22-ACC5-9692815E001E}" presName="linNode" presStyleCnt="0"/>
      <dgm:spPr/>
    </dgm:pt>
    <dgm:pt modelId="{C1CDD3F7-B419-4906-8660-2A9AF3D4846E}" type="pres">
      <dgm:prSet presAssocID="{201FD5F4-876F-4D22-ACC5-9692815E001E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793DD7-5CB0-49D8-8D68-0136CFA10F76}" type="pres">
      <dgm:prSet presAssocID="{201FD5F4-876F-4D22-ACC5-9692815E001E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0E2072-D70B-4D92-95E8-0A744AF96C11}" type="pres">
      <dgm:prSet presAssocID="{844DB31A-CED3-4D99-8931-49AFF2E4ED59}" presName="spacing" presStyleCnt="0"/>
      <dgm:spPr/>
    </dgm:pt>
    <dgm:pt modelId="{578B74E4-30CA-4465-B026-7CB1CD83F96E}" type="pres">
      <dgm:prSet presAssocID="{6B87E465-490E-4486-AB24-A4BB9B3C65EF}" presName="linNode" presStyleCnt="0"/>
      <dgm:spPr/>
    </dgm:pt>
    <dgm:pt modelId="{7F0E3AD4-0825-4AC9-9D99-B836E653FEF1}" type="pres">
      <dgm:prSet presAssocID="{6B87E465-490E-4486-AB24-A4BB9B3C65EF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2E161-C2A1-48F8-AED2-07EC2337DB76}" type="pres">
      <dgm:prSet presAssocID="{6B87E465-490E-4486-AB24-A4BB9B3C65EF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A21A1A-C3A5-42F0-9B4A-550B97DF6573}" srcId="{6B87E465-490E-4486-AB24-A4BB9B3C65EF}" destId="{41108B33-9DF6-4A1A-AC09-FB689E98A911}" srcOrd="0" destOrd="0" parTransId="{AB152175-045D-4603-91AD-16CA5FD41FBB}" sibTransId="{F0A48828-A4DF-4ECD-A4C0-B6D983542213}"/>
    <dgm:cxn modelId="{E6536601-8FC4-4DEE-A274-E1367C53C563}" type="presOf" srcId="{0D74AA05-C116-4F1A-8126-AB42CD648849}" destId="{DC793DD7-5CB0-49D8-8D68-0136CFA10F76}" srcOrd="0" destOrd="2" presId="urn:microsoft.com/office/officeart/2005/8/layout/vList6"/>
    <dgm:cxn modelId="{7959C2E3-F4CD-40B1-BBD2-09200DD03E56}" srcId="{201FD5F4-876F-4D22-ACC5-9692815E001E}" destId="{5A876D11-5197-4CA9-89EB-D0A67A3D0E17}" srcOrd="0" destOrd="0" parTransId="{2FE6FF17-4F1E-4B24-92B6-A57E592C7626}" sibTransId="{2797AC4E-C166-4D65-9173-7E1EF33F6715}"/>
    <dgm:cxn modelId="{ADCCDF6E-E89B-43C2-8379-1CADF21052F6}" srcId="{201FD5F4-876F-4D22-ACC5-9692815E001E}" destId="{0D74AA05-C116-4F1A-8126-AB42CD648849}" srcOrd="2" destOrd="0" parTransId="{CE0F2CFE-8567-4829-90C1-3A6E54E97CBD}" sibTransId="{11946601-E977-430B-A675-A42FBDB29ED9}"/>
    <dgm:cxn modelId="{93D1DD36-CD18-49A4-B3F4-96469245B9FA}" type="presOf" srcId="{5A876D11-5197-4CA9-89EB-D0A67A3D0E17}" destId="{DC793DD7-5CB0-49D8-8D68-0136CFA10F76}" srcOrd="0" destOrd="0" presId="urn:microsoft.com/office/officeart/2005/8/layout/vList6"/>
    <dgm:cxn modelId="{10EB9ADF-7090-4D4F-A8AD-B62B08F26C6C}" srcId="{201FD5F4-876F-4D22-ACC5-9692815E001E}" destId="{029F5700-A259-4D26-AC2B-F9FEAC1CB798}" srcOrd="1" destOrd="0" parTransId="{20B5C590-31CD-4B37-9779-B7CC28BE81F5}" sibTransId="{B538B499-A446-4A59-80F7-62732A866677}"/>
    <dgm:cxn modelId="{F7469A71-E43E-4550-B65A-29917C191773}" srcId="{6B87E465-490E-4486-AB24-A4BB9B3C65EF}" destId="{CF1C3F2C-9A1E-463C-9BA2-F22D9DB93FF3}" srcOrd="1" destOrd="0" parTransId="{1F4F2526-4285-44CA-BCB7-237CB87D9B15}" sibTransId="{57DACA6B-B9CC-49C4-BB4C-DBD0DFB948F3}"/>
    <dgm:cxn modelId="{0C5D3A9F-09BE-46B5-B97A-6372B9200A6D}" type="presOf" srcId="{FF11F22D-22C1-4580-8007-233198EF5F84}" destId="{FC130B60-AA34-4148-A18F-A7EBB1159B6B}" srcOrd="0" destOrd="0" presId="urn:microsoft.com/office/officeart/2005/8/layout/vList6"/>
    <dgm:cxn modelId="{C6B46BAD-A79C-491F-858A-297C89848F0F}" type="presOf" srcId="{D0855FB8-D18C-4D2F-88F5-16BDE4BC0A76}" destId="{B4E2E161-C2A1-48F8-AED2-07EC2337DB76}" srcOrd="0" destOrd="2" presId="urn:microsoft.com/office/officeart/2005/8/layout/vList6"/>
    <dgm:cxn modelId="{2332D088-F31D-4BB2-894B-8E1D5B62F715}" type="presOf" srcId="{71958A7D-5E61-43BB-9C26-515126365E4C}" destId="{DC793DD7-5CB0-49D8-8D68-0136CFA10F76}" srcOrd="0" destOrd="3" presId="urn:microsoft.com/office/officeart/2005/8/layout/vList6"/>
    <dgm:cxn modelId="{D8271EA1-9A77-4C15-9C3E-3BCE4DC66A66}" type="presOf" srcId="{41108B33-9DF6-4A1A-AC09-FB689E98A911}" destId="{B4E2E161-C2A1-48F8-AED2-07EC2337DB76}" srcOrd="0" destOrd="0" presId="urn:microsoft.com/office/officeart/2005/8/layout/vList6"/>
    <dgm:cxn modelId="{9A27AD0C-4F33-4FBA-BE73-06395E098AC9}" srcId="{6B87E465-490E-4486-AB24-A4BB9B3C65EF}" destId="{D0855FB8-D18C-4D2F-88F5-16BDE4BC0A76}" srcOrd="2" destOrd="0" parTransId="{82A7A826-26ED-43D4-964F-2E9517CB6382}" sibTransId="{1B3CC120-837C-4202-9218-147D4C83CF03}"/>
    <dgm:cxn modelId="{2A3098FD-2F27-4CE0-AD48-927610593E98}" srcId="{201FD5F4-876F-4D22-ACC5-9692815E001E}" destId="{71958A7D-5E61-43BB-9C26-515126365E4C}" srcOrd="3" destOrd="0" parTransId="{4250AFF4-48CA-40B3-B11A-475E0607CF91}" sibTransId="{612FDECD-991E-44EC-804F-892E2D5EAC4E}"/>
    <dgm:cxn modelId="{816583F9-4B51-4A48-A417-C6191614FA04}" srcId="{FF11F22D-22C1-4580-8007-233198EF5F84}" destId="{6B87E465-490E-4486-AB24-A4BB9B3C65EF}" srcOrd="1" destOrd="0" parTransId="{69BE1CA3-3756-4456-8B6A-0B711D89E948}" sibTransId="{F92FF132-0CD5-4B9B-9F9C-70B7A64E7F74}"/>
    <dgm:cxn modelId="{74D67BE1-BDE2-4485-A4CC-CAB6BD35C865}" srcId="{FF11F22D-22C1-4580-8007-233198EF5F84}" destId="{201FD5F4-876F-4D22-ACC5-9692815E001E}" srcOrd="0" destOrd="0" parTransId="{4D8511BA-D5CE-44B7-92F0-79EB6541D46D}" sibTransId="{844DB31A-CED3-4D99-8931-49AFF2E4ED59}"/>
    <dgm:cxn modelId="{6D8519EA-88A2-4876-9FCE-117313C54028}" type="presOf" srcId="{029F5700-A259-4D26-AC2B-F9FEAC1CB798}" destId="{DC793DD7-5CB0-49D8-8D68-0136CFA10F76}" srcOrd="0" destOrd="1" presId="urn:microsoft.com/office/officeart/2005/8/layout/vList6"/>
    <dgm:cxn modelId="{35F74A45-8C0A-44DD-AF24-7EA8CEFB2E8E}" type="presOf" srcId="{6B87E465-490E-4486-AB24-A4BB9B3C65EF}" destId="{7F0E3AD4-0825-4AC9-9D99-B836E653FEF1}" srcOrd="0" destOrd="0" presId="urn:microsoft.com/office/officeart/2005/8/layout/vList6"/>
    <dgm:cxn modelId="{2F458858-E168-46AB-B865-EEE2A363BEF0}" type="presOf" srcId="{CF1C3F2C-9A1E-463C-9BA2-F22D9DB93FF3}" destId="{B4E2E161-C2A1-48F8-AED2-07EC2337DB76}" srcOrd="0" destOrd="1" presId="urn:microsoft.com/office/officeart/2005/8/layout/vList6"/>
    <dgm:cxn modelId="{243395D5-8F09-4D57-AD43-3598A4B30BBC}" type="presOf" srcId="{201FD5F4-876F-4D22-ACC5-9692815E001E}" destId="{C1CDD3F7-B419-4906-8660-2A9AF3D4846E}" srcOrd="0" destOrd="0" presId="urn:microsoft.com/office/officeart/2005/8/layout/vList6"/>
    <dgm:cxn modelId="{9FBF70CA-8FB3-49E1-9EB5-A8A2392D6A92}" type="presParOf" srcId="{FC130B60-AA34-4148-A18F-A7EBB1159B6B}" destId="{05B45F87-46A2-4658-A2AB-D1B35CB4782F}" srcOrd="0" destOrd="0" presId="urn:microsoft.com/office/officeart/2005/8/layout/vList6"/>
    <dgm:cxn modelId="{0BD562A1-1766-4D9E-BDF4-E21996BD44B3}" type="presParOf" srcId="{05B45F87-46A2-4658-A2AB-D1B35CB4782F}" destId="{C1CDD3F7-B419-4906-8660-2A9AF3D4846E}" srcOrd="0" destOrd="0" presId="urn:microsoft.com/office/officeart/2005/8/layout/vList6"/>
    <dgm:cxn modelId="{17D86732-277A-44D4-AA73-5FA336324239}" type="presParOf" srcId="{05B45F87-46A2-4658-A2AB-D1B35CB4782F}" destId="{DC793DD7-5CB0-49D8-8D68-0136CFA10F76}" srcOrd="1" destOrd="0" presId="urn:microsoft.com/office/officeart/2005/8/layout/vList6"/>
    <dgm:cxn modelId="{097083DD-FEE3-485D-8FC9-C6B29958F805}" type="presParOf" srcId="{FC130B60-AA34-4148-A18F-A7EBB1159B6B}" destId="{6B0E2072-D70B-4D92-95E8-0A744AF96C11}" srcOrd="1" destOrd="0" presId="urn:microsoft.com/office/officeart/2005/8/layout/vList6"/>
    <dgm:cxn modelId="{66CBBB71-55E5-4DB0-B28A-39AF8F7221FB}" type="presParOf" srcId="{FC130B60-AA34-4148-A18F-A7EBB1159B6B}" destId="{578B74E4-30CA-4465-B026-7CB1CD83F96E}" srcOrd="2" destOrd="0" presId="urn:microsoft.com/office/officeart/2005/8/layout/vList6"/>
    <dgm:cxn modelId="{B2B3EA16-7ED5-4930-B013-302BADF8CE08}" type="presParOf" srcId="{578B74E4-30CA-4465-B026-7CB1CD83F96E}" destId="{7F0E3AD4-0825-4AC9-9D99-B836E653FEF1}" srcOrd="0" destOrd="0" presId="urn:microsoft.com/office/officeart/2005/8/layout/vList6"/>
    <dgm:cxn modelId="{07159CCB-68F0-4E35-97D5-71D602F15722}" type="presParOf" srcId="{578B74E4-30CA-4465-B026-7CB1CD83F96E}" destId="{B4E2E161-C2A1-48F8-AED2-07EC2337DB7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798C74A-F238-4971-A8D1-5158A2A6214C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FC2360-4DB3-48D6-976C-EC34FF9FEB47}">
      <dgm:prSet phldrT="[Текст]"/>
      <dgm:spPr/>
      <dgm:t>
        <a:bodyPr/>
        <a:lstStyle/>
        <a:p>
          <a:r>
            <a:rPr lang="ru-RU" dirty="0" smtClean="0"/>
            <a:t>Педагог-психолог</a:t>
          </a:r>
          <a:endParaRPr lang="ru-RU" dirty="0"/>
        </a:p>
      </dgm:t>
    </dgm:pt>
    <dgm:pt modelId="{E3F2D941-8772-4A78-AA39-7913FFDC5780}" type="parTrans" cxnId="{7D0FD0D2-F15F-4ED8-9A51-4B6E402BE764}">
      <dgm:prSet/>
      <dgm:spPr/>
      <dgm:t>
        <a:bodyPr/>
        <a:lstStyle/>
        <a:p>
          <a:endParaRPr lang="ru-RU"/>
        </a:p>
      </dgm:t>
    </dgm:pt>
    <dgm:pt modelId="{5309D75B-AD3D-46BB-9D8A-37496A207C09}" type="sibTrans" cxnId="{7D0FD0D2-F15F-4ED8-9A51-4B6E402BE764}">
      <dgm:prSet/>
      <dgm:spPr/>
      <dgm:t>
        <a:bodyPr/>
        <a:lstStyle/>
        <a:p>
          <a:endParaRPr lang="ru-RU"/>
        </a:p>
      </dgm:t>
    </dgm:pt>
    <dgm:pt modelId="{F6E0706B-8130-4A1E-8449-AF68ED7BDF41}">
      <dgm:prSet phldrT="[Текст]"/>
      <dgm:spPr/>
      <dgm:t>
        <a:bodyPr/>
        <a:lstStyle/>
        <a:p>
          <a:r>
            <a:rPr lang="ru-RU" dirty="0" smtClean="0"/>
            <a:t>Учителя, классные руководители, педагог-организатор</a:t>
          </a:r>
          <a:endParaRPr lang="ru-RU" dirty="0"/>
        </a:p>
      </dgm:t>
    </dgm:pt>
    <dgm:pt modelId="{2784C04D-54BD-4F4A-A678-712B563423B8}" type="parTrans" cxnId="{DE08F46C-E95C-4245-878E-1E14EC176765}">
      <dgm:prSet/>
      <dgm:spPr/>
      <dgm:t>
        <a:bodyPr/>
        <a:lstStyle/>
        <a:p>
          <a:endParaRPr lang="ru-RU"/>
        </a:p>
      </dgm:t>
    </dgm:pt>
    <dgm:pt modelId="{60E06B1F-C6BB-4FA0-9370-51EE8B922461}" type="sibTrans" cxnId="{DE08F46C-E95C-4245-878E-1E14EC176765}">
      <dgm:prSet/>
      <dgm:spPr/>
      <dgm:t>
        <a:bodyPr/>
        <a:lstStyle/>
        <a:p>
          <a:endParaRPr lang="ru-RU"/>
        </a:p>
      </dgm:t>
    </dgm:pt>
    <dgm:pt modelId="{C0C2B9FD-AF86-4B9E-8F4F-92E515BAEE6E}">
      <dgm:prSet phldrT="[Текст]"/>
      <dgm:spPr/>
      <dgm:t>
        <a:bodyPr/>
        <a:lstStyle/>
        <a:p>
          <a:r>
            <a:rPr lang="ru-RU" dirty="0" smtClean="0"/>
            <a:t>Ученики 1 – 11-х классов</a:t>
          </a:r>
          <a:endParaRPr lang="ru-RU" dirty="0"/>
        </a:p>
      </dgm:t>
    </dgm:pt>
    <dgm:pt modelId="{B2B42186-6AC5-48E5-B5A0-E1ED23B2D7C1}" type="parTrans" cxnId="{0F4E9B0F-69D8-4262-B958-ADF22E112C2D}">
      <dgm:prSet/>
      <dgm:spPr/>
      <dgm:t>
        <a:bodyPr/>
        <a:lstStyle/>
        <a:p>
          <a:endParaRPr lang="ru-RU"/>
        </a:p>
      </dgm:t>
    </dgm:pt>
    <dgm:pt modelId="{3A7A8E65-19A0-44B6-AB2E-8D6EFCDE04BC}" type="sibTrans" cxnId="{0F4E9B0F-69D8-4262-B958-ADF22E112C2D}">
      <dgm:prSet/>
      <dgm:spPr/>
      <dgm:t>
        <a:bodyPr/>
        <a:lstStyle/>
        <a:p>
          <a:endParaRPr lang="ru-RU"/>
        </a:p>
      </dgm:t>
    </dgm:pt>
    <dgm:pt modelId="{743F95E0-DD06-4018-9F69-A22E2E623CBD}">
      <dgm:prSet phldrT="[Текст]"/>
      <dgm:spPr/>
      <dgm:t>
        <a:bodyPr/>
        <a:lstStyle/>
        <a:p>
          <a:r>
            <a:rPr lang="ru-RU" dirty="0" smtClean="0"/>
            <a:t>Родители учеников 1 – 11-х классов</a:t>
          </a:r>
          <a:endParaRPr lang="ru-RU" dirty="0"/>
        </a:p>
      </dgm:t>
    </dgm:pt>
    <dgm:pt modelId="{55EB0927-3B8B-4356-A38A-017F18453963}" type="parTrans" cxnId="{0A8B3131-97E1-4729-AE5D-068471FED1B4}">
      <dgm:prSet/>
      <dgm:spPr/>
      <dgm:t>
        <a:bodyPr/>
        <a:lstStyle/>
        <a:p>
          <a:endParaRPr lang="ru-RU"/>
        </a:p>
      </dgm:t>
    </dgm:pt>
    <dgm:pt modelId="{CDC67CBE-B018-4373-8282-4032DC6F8FC8}" type="sibTrans" cxnId="{0A8B3131-97E1-4729-AE5D-068471FED1B4}">
      <dgm:prSet/>
      <dgm:spPr/>
      <dgm:t>
        <a:bodyPr/>
        <a:lstStyle/>
        <a:p>
          <a:endParaRPr lang="ru-RU"/>
        </a:p>
      </dgm:t>
    </dgm:pt>
    <dgm:pt modelId="{BA61D2EA-8D6A-4606-9784-B188E74EECB6}">
      <dgm:prSet phldrT="[Текст]"/>
      <dgm:spPr/>
      <dgm:t>
        <a:bodyPr/>
        <a:lstStyle/>
        <a:p>
          <a:r>
            <a:rPr lang="ru-RU" dirty="0" smtClean="0"/>
            <a:t>Администрация школы</a:t>
          </a:r>
          <a:endParaRPr lang="ru-RU" dirty="0"/>
        </a:p>
      </dgm:t>
    </dgm:pt>
    <dgm:pt modelId="{A070CD76-B212-43E7-8526-65216DBFEEC2}" type="parTrans" cxnId="{4217A43C-831C-4FED-9D77-42EE08F3B0B6}">
      <dgm:prSet/>
      <dgm:spPr/>
      <dgm:t>
        <a:bodyPr/>
        <a:lstStyle/>
        <a:p>
          <a:endParaRPr lang="ru-RU"/>
        </a:p>
      </dgm:t>
    </dgm:pt>
    <dgm:pt modelId="{0CEB1DAA-38B6-42CA-B575-679F501056CE}" type="sibTrans" cxnId="{4217A43C-831C-4FED-9D77-42EE08F3B0B6}">
      <dgm:prSet/>
      <dgm:spPr/>
      <dgm:t>
        <a:bodyPr/>
        <a:lstStyle/>
        <a:p>
          <a:endParaRPr lang="ru-RU"/>
        </a:p>
      </dgm:t>
    </dgm:pt>
    <dgm:pt modelId="{1F1E8E8E-690A-42DB-8224-76140837CD7C}" type="pres">
      <dgm:prSet presAssocID="{E798C74A-F238-4971-A8D1-5158A2A6214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FEB782-C4F7-4413-B6FD-B2B6F088E9A8}" type="pres">
      <dgm:prSet presAssocID="{E798C74A-F238-4971-A8D1-5158A2A6214C}" presName="cycle" presStyleCnt="0"/>
      <dgm:spPr/>
    </dgm:pt>
    <dgm:pt modelId="{11B633CF-9F49-4A98-9312-7CB0E603F4BB}" type="pres">
      <dgm:prSet presAssocID="{EBFC2360-4DB3-48D6-976C-EC34FF9FEB47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A6E252-EBAC-4B41-82AA-E06DDECE39EC}" type="pres">
      <dgm:prSet presAssocID="{5309D75B-AD3D-46BB-9D8A-37496A207C09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B75D9556-0141-4F01-B6F9-F27BC82EE42F}" type="pres">
      <dgm:prSet presAssocID="{F6E0706B-8130-4A1E-8449-AF68ED7BDF41}" presName="nodeFollowingNodes" presStyleLbl="node1" presStyleIdx="1" presStyleCnt="5" custScaleY="153900" custRadScaleRad="127933" custRadScaleInc="168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7B0BEE-C405-4B89-8DA8-21749437677C}" type="pres">
      <dgm:prSet presAssocID="{C0C2B9FD-AF86-4B9E-8F4F-92E515BAEE6E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12CE7C-8244-4475-BF6D-3ED0F4564A76}" type="pres">
      <dgm:prSet presAssocID="{743F95E0-DD06-4018-9F69-A22E2E623CBD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000EAD-8B6A-47AE-BFCD-2BB495593E72}" type="pres">
      <dgm:prSet presAssocID="{BA61D2EA-8D6A-4606-9784-B188E74EECB6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4E9B0F-69D8-4262-B958-ADF22E112C2D}" srcId="{E798C74A-F238-4971-A8D1-5158A2A6214C}" destId="{C0C2B9FD-AF86-4B9E-8F4F-92E515BAEE6E}" srcOrd="2" destOrd="0" parTransId="{B2B42186-6AC5-48E5-B5A0-E1ED23B2D7C1}" sibTransId="{3A7A8E65-19A0-44B6-AB2E-8D6EFCDE04BC}"/>
    <dgm:cxn modelId="{A7334AF1-CA9B-470B-90D0-B4A32BDB29F4}" type="presOf" srcId="{5309D75B-AD3D-46BB-9D8A-37496A207C09}" destId="{82A6E252-EBAC-4B41-82AA-E06DDECE39EC}" srcOrd="0" destOrd="0" presId="urn:microsoft.com/office/officeart/2005/8/layout/cycle3"/>
    <dgm:cxn modelId="{9D56DC7E-E7DD-4A9A-AD9B-3EF6F8F3D31B}" type="presOf" srcId="{EBFC2360-4DB3-48D6-976C-EC34FF9FEB47}" destId="{11B633CF-9F49-4A98-9312-7CB0E603F4BB}" srcOrd="0" destOrd="0" presId="urn:microsoft.com/office/officeart/2005/8/layout/cycle3"/>
    <dgm:cxn modelId="{810AA929-F886-45B3-BA82-CCE07B6B45DB}" type="presOf" srcId="{F6E0706B-8130-4A1E-8449-AF68ED7BDF41}" destId="{B75D9556-0141-4F01-B6F9-F27BC82EE42F}" srcOrd="0" destOrd="0" presId="urn:microsoft.com/office/officeart/2005/8/layout/cycle3"/>
    <dgm:cxn modelId="{A5B70F72-947A-441C-9519-D27E3D264152}" type="presOf" srcId="{BA61D2EA-8D6A-4606-9784-B188E74EECB6}" destId="{17000EAD-8B6A-47AE-BFCD-2BB495593E72}" srcOrd="0" destOrd="0" presId="urn:microsoft.com/office/officeart/2005/8/layout/cycle3"/>
    <dgm:cxn modelId="{DE08F46C-E95C-4245-878E-1E14EC176765}" srcId="{E798C74A-F238-4971-A8D1-5158A2A6214C}" destId="{F6E0706B-8130-4A1E-8449-AF68ED7BDF41}" srcOrd="1" destOrd="0" parTransId="{2784C04D-54BD-4F4A-A678-712B563423B8}" sibTransId="{60E06B1F-C6BB-4FA0-9370-51EE8B922461}"/>
    <dgm:cxn modelId="{4217A43C-831C-4FED-9D77-42EE08F3B0B6}" srcId="{E798C74A-F238-4971-A8D1-5158A2A6214C}" destId="{BA61D2EA-8D6A-4606-9784-B188E74EECB6}" srcOrd="4" destOrd="0" parTransId="{A070CD76-B212-43E7-8526-65216DBFEEC2}" sibTransId="{0CEB1DAA-38B6-42CA-B575-679F501056CE}"/>
    <dgm:cxn modelId="{0A8B3131-97E1-4729-AE5D-068471FED1B4}" srcId="{E798C74A-F238-4971-A8D1-5158A2A6214C}" destId="{743F95E0-DD06-4018-9F69-A22E2E623CBD}" srcOrd="3" destOrd="0" parTransId="{55EB0927-3B8B-4356-A38A-017F18453963}" sibTransId="{CDC67CBE-B018-4373-8282-4032DC6F8FC8}"/>
    <dgm:cxn modelId="{FFF40157-E73B-4B0E-A090-66FD99D049CE}" type="presOf" srcId="{C0C2B9FD-AF86-4B9E-8F4F-92E515BAEE6E}" destId="{327B0BEE-C405-4B89-8DA8-21749437677C}" srcOrd="0" destOrd="0" presId="urn:microsoft.com/office/officeart/2005/8/layout/cycle3"/>
    <dgm:cxn modelId="{0AB6C6A1-3063-4154-A5FF-70DCBCA3B491}" type="presOf" srcId="{E798C74A-F238-4971-A8D1-5158A2A6214C}" destId="{1F1E8E8E-690A-42DB-8224-76140837CD7C}" srcOrd="0" destOrd="0" presId="urn:microsoft.com/office/officeart/2005/8/layout/cycle3"/>
    <dgm:cxn modelId="{7D0FD0D2-F15F-4ED8-9A51-4B6E402BE764}" srcId="{E798C74A-F238-4971-A8D1-5158A2A6214C}" destId="{EBFC2360-4DB3-48D6-976C-EC34FF9FEB47}" srcOrd="0" destOrd="0" parTransId="{E3F2D941-8772-4A78-AA39-7913FFDC5780}" sibTransId="{5309D75B-AD3D-46BB-9D8A-37496A207C09}"/>
    <dgm:cxn modelId="{50725F72-D94B-41F0-A1E2-8B44EC999B5D}" type="presOf" srcId="{743F95E0-DD06-4018-9F69-A22E2E623CBD}" destId="{0112CE7C-8244-4475-BF6D-3ED0F4564A76}" srcOrd="0" destOrd="0" presId="urn:microsoft.com/office/officeart/2005/8/layout/cycle3"/>
    <dgm:cxn modelId="{6B975B3F-80E3-495D-822A-E1F890369B1A}" type="presParOf" srcId="{1F1E8E8E-690A-42DB-8224-76140837CD7C}" destId="{A4FEB782-C4F7-4413-B6FD-B2B6F088E9A8}" srcOrd="0" destOrd="0" presId="urn:microsoft.com/office/officeart/2005/8/layout/cycle3"/>
    <dgm:cxn modelId="{2DEF7328-AF01-4A7F-B41F-8C1C3CBC477F}" type="presParOf" srcId="{A4FEB782-C4F7-4413-B6FD-B2B6F088E9A8}" destId="{11B633CF-9F49-4A98-9312-7CB0E603F4BB}" srcOrd="0" destOrd="0" presId="urn:microsoft.com/office/officeart/2005/8/layout/cycle3"/>
    <dgm:cxn modelId="{9AAD24F2-CEFC-45B3-9B68-8CF88F501726}" type="presParOf" srcId="{A4FEB782-C4F7-4413-B6FD-B2B6F088E9A8}" destId="{82A6E252-EBAC-4B41-82AA-E06DDECE39EC}" srcOrd="1" destOrd="0" presId="urn:microsoft.com/office/officeart/2005/8/layout/cycle3"/>
    <dgm:cxn modelId="{113E1C8E-3961-455B-B300-D3B463E8B95B}" type="presParOf" srcId="{A4FEB782-C4F7-4413-B6FD-B2B6F088E9A8}" destId="{B75D9556-0141-4F01-B6F9-F27BC82EE42F}" srcOrd="2" destOrd="0" presId="urn:microsoft.com/office/officeart/2005/8/layout/cycle3"/>
    <dgm:cxn modelId="{92571B85-09C1-456C-94A4-3C378CDE860D}" type="presParOf" srcId="{A4FEB782-C4F7-4413-B6FD-B2B6F088E9A8}" destId="{327B0BEE-C405-4B89-8DA8-21749437677C}" srcOrd="3" destOrd="0" presId="urn:microsoft.com/office/officeart/2005/8/layout/cycle3"/>
    <dgm:cxn modelId="{615A8751-94BA-4B47-B956-CA9A3A63ECA9}" type="presParOf" srcId="{A4FEB782-C4F7-4413-B6FD-B2B6F088E9A8}" destId="{0112CE7C-8244-4475-BF6D-3ED0F4564A76}" srcOrd="4" destOrd="0" presId="urn:microsoft.com/office/officeart/2005/8/layout/cycle3"/>
    <dgm:cxn modelId="{9BEE3177-419C-4FE5-A27D-F223E634A769}" type="presParOf" srcId="{A4FEB782-C4F7-4413-B6FD-B2B6F088E9A8}" destId="{17000EAD-8B6A-47AE-BFCD-2BB495593E72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886F10-7425-4BB9-B715-222F622B6526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Содействие созданию общешкольного благоприятного психологического климата</a:t>
          </a:r>
          <a:endParaRPr lang="ru-RU" sz="1900" kern="1200" dirty="0"/>
        </a:p>
      </dsp:txBody>
      <dsp:txXfrm>
        <a:off x="0" y="591343"/>
        <a:ext cx="2571749" cy="1543050"/>
      </dsp:txXfrm>
    </dsp:sp>
    <dsp:sp modelId="{CA7AE80D-7B03-4F47-A760-0A69121FD30E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Предупреждение возможных социально- психологических проблем</a:t>
          </a:r>
          <a:endParaRPr lang="ru-RU" sz="1900" kern="1200" dirty="0"/>
        </a:p>
      </dsp:txBody>
      <dsp:txXfrm>
        <a:off x="2828925" y="591343"/>
        <a:ext cx="2571749" cy="1543050"/>
      </dsp:txXfrm>
    </dsp:sp>
    <dsp:sp modelId="{46EB0EC1-7499-40D6-890B-1B89A8AF4780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Обеспечение соблюдения прав ребенка в школе</a:t>
          </a:r>
          <a:endParaRPr lang="ru-RU" sz="1900" kern="1200" dirty="0"/>
        </a:p>
      </dsp:txBody>
      <dsp:txXfrm>
        <a:off x="5657849" y="591343"/>
        <a:ext cx="2571749" cy="1543050"/>
      </dsp:txXfrm>
    </dsp:sp>
    <dsp:sp modelId="{84A74792-7372-4435-9806-F4852F7FBD2F}">
      <dsp:nvSpPr>
        <dsp:cNvPr id="0" name=""/>
        <dsp:cNvSpPr/>
      </dsp:nvSpPr>
      <dsp:spPr>
        <a:xfrm>
          <a:off x="1142988" y="2971802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Выявление «групп риска» по различным психологическим основаниям</a:t>
          </a:r>
          <a:endParaRPr lang="ru-RU" sz="1900" kern="1200" dirty="0"/>
        </a:p>
      </dsp:txBody>
      <dsp:txXfrm>
        <a:off x="1142988" y="2971802"/>
        <a:ext cx="2571749" cy="1543050"/>
      </dsp:txXfrm>
    </dsp:sp>
    <dsp:sp modelId="{08A4DD67-F05C-47A5-AB09-BA09348499C5}">
      <dsp:nvSpPr>
        <dsp:cNvPr id="0" name=""/>
        <dsp:cNvSpPr/>
      </dsp:nvSpPr>
      <dsp:spPr>
        <a:xfrm>
          <a:off x="5105412" y="2971802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Оказание психолого-педагогической помощи детям, их родителям и учителям</a:t>
          </a:r>
          <a:endParaRPr lang="ru-RU" sz="1900" kern="1200" dirty="0"/>
        </a:p>
      </dsp:txBody>
      <dsp:txXfrm>
        <a:off x="5105412" y="2971802"/>
        <a:ext cx="2571749" cy="154305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55242-A2A0-419D-9EE2-A04FE70FEF05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F213DA-8742-4B54-B5C0-8B865C3B66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213DA-8742-4B54-B5C0-8B865C3B664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1447799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Психолог в школе.</a:t>
            </a:r>
            <a:br>
              <a:rPr lang="ru-RU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40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Мой педагогический опыт</a:t>
            </a:r>
            <a:endParaRPr lang="ru-RU" sz="4000" b="1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2057400"/>
            <a:ext cx="3200400" cy="35814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Александрова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Алла Борисовна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педагог-психолог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МОУ СОШ № </a:t>
            </a:r>
            <a:r>
              <a:rPr lang="ru-RU" smtClean="0">
                <a:solidFill>
                  <a:schemeClr val="tx1"/>
                </a:solidFill>
              </a:rPr>
              <a:t>2 </a:t>
            </a:r>
            <a:r>
              <a:rPr lang="ru-RU" smtClean="0">
                <a:solidFill>
                  <a:schemeClr val="tx1"/>
                </a:solidFill>
              </a:rPr>
              <a:t>,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г. Торопец Тверской обл.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D:\Общая папка\ФОТОГРАФИИ И ВИДИО\ФОТОГРФИИ\Моя работа\Изображение 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905000"/>
            <a:ext cx="3435847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Условия реализации проекта</a:t>
            </a:r>
            <a:endParaRPr lang="ru-RU" b="1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Стрелка вниз 3"/>
          <p:cNvSpPr/>
          <p:nvPr/>
        </p:nvSpPr>
        <p:spPr>
          <a:xfrm>
            <a:off x="1371600" y="12954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343400" y="12954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7162800" y="12954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Риски реализации проекта</a:t>
            </a:r>
            <a:endParaRPr lang="ru-RU" b="1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Стрелка вниз 4"/>
          <p:cNvSpPr/>
          <p:nvPr/>
        </p:nvSpPr>
        <p:spPr>
          <a:xfrm>
            <a:off x="1447800" y="12954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4267200" y="12954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7086600" y="12954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2590800" y="36576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6248400" y="36576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Сроки реализации проекта</a:t>
            </a:r>
            <a:endParaRPr lang="ru-RU" b="1" dirty="0">
              <a:ln>
                <a:solidFill>
                  <a:schemeClr val="bg1"/>
                </a:solidFill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Основные направления проекта</a:t>
            </a:r>
            <a:endParaRPr lang="ru-RU" b="1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Стрелка вниз 4"/>
          <p:cNvSpPr/>
          <p:nvPr/>
        </p:nvSpPr>
        <p:spPr>
          <a:xfrm>
            <a:off x="1524000" y="13716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4343400" y="13716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7086600" y="13716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2895600" y="33528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5791200" y="33528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Используемые технологии</a:t>
            </a:r>
            <a:endParaRPr lang="ru-RU" b="1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Используемые методы:</a:t>
            </a:r>
            <a:endParaRPr lang="ru-RU" b="1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Мониторинг</a:t>
            </a:r>
            <a:r>
              <a:rPr lang="ru-RU" dirty="0" smtClean="0"/>
              <a:t> – </a:t>
            </a:r>
            <a:r>
              <a:rPr lang="ru-RU" sz="2400" dirty="0" smtClean="0"/>
              <a:t>«своеобразный термометр, позволяющий установить, соответствует ли уровень развития ребенка средней возрастной норме или отклоняется от него в ту или иную сторону…» </a:t>
            </a:r>
            <a:r>
              <a:rPr lang="ru-RU" sz="2400" i="1" dirty="0" smtClean="0"/>
              <a:t>Л.А. </a:t>
            </a:r>
            <a:r>
              <a:rPr lang="ru-RU" sz="2400" i="1" dirty="0" err="1" smtClean="0"/>
              <a:t>Венгер</a:t>
            </a:r>
            <a:r>
              <a:rPr lang="ru-RU" sz="2400" i="1" dirty="0" smtClean="0"/>
              <a:t>                     </a:t>
            </a:r>
          </a:p>
          <a:p>
            <a:pPr>
              <a:buNone/>
            </a:pPr>
            <a:r>
              <a:rPr lang="ru-RU" u="sng" dirty="0" smtClean="0"/>
              <a:t>Система комплексного мониторинга в школе        </a:t>
            </a:r>
            <a:r>
              <a:rPr lang="ru-RU" sz="2000" dirty="0" smtClean="0"/>
              <a:t>(</a:t>
            </a:r>
            <a:r>
              <a:rPr lang="ru-RU" sz="2000" dirty="0" err="1" smtClean="0"/>
              <a:t>скрининговые</a:t>
            </a:r>
            <a:r>
              <a:rPr lang="ru-RU" sz="2000" dirty="0" smtClean="0"/>
              <a:t> диагностические обследования):</a:t>
            </a:r>
          </a:p>
          <a:p>
            <a:pPr marL="457200" indent="-457200">
              <a:buAutoNum type="arabicParenR"/>
            </a:pPr>
            <a:r>
              <a:rPr lang="ru-RU" sz="2000" dirty="0" smtClean="0"/>
              <a:t>будущие первоклассники – психологическая готовность к школе;</a:t>
            </a:r>
          </a:p>
          <a:p>
            <a:pPr marL="457200" indent="-457200">
              <a:buAutoNum type="arabicParenR"/>
            </a:pPr>
            <a:r>
              <a:rPr lang="ru-RU" sz="2000" dirty="0" smtClean="0"/>
              <a:t>1 класс – адаптация к школьному обучению;</a:t>
            </a:r>
          </a:p>
          <a:p>
            <a:pPr marL="457200" indent="-457200">
              <a:buAutoNum type="arabicParenR"/>
            </a:pPr>
            <a:r>
              <a:rPr lang="ru-RU" sz="2000" dirty="0" smtClean="0"/>
              <a:t>4 класс – готовность к переходу в среднее звено;</a:t>
            </a:r>
          </a:p>
          <a:p>
            <a:pPr marL="457200" indent="-457200">
              <a:buAutoNum type="arabicParenR"/>
            </a:pPr>
            <a:r>
              <a:rPr lang="ru-RU" sz="2000" dirty="0" smtClean="0"/>
              <a:t>5 класс - адаптация к новым условиям обучения;</a:t>
            </a:r>
          </a:p>
          <a:p>
            <a:pPr marL="457200" indent="-457200">
              <a:buAutoNum type="arabicParenR"/>
            </a:pPr>
            <a:r>
              <a:rPr lang="ru-RU" sz="2000" dirty="0" smtClean="0"/>
              <a:t>9 класс – профильное определение, готовность к экзаменам;</a:t>
            </a:r>
          </a:p>
          <a:p>
            <a:pPr marL="457200" indent="-457200">
              <a:buAutoNum type="arabicParenR"/>
            </a:pPr>
            <a:r>
              <a:rPr lang="ru-RU" sz="2000" dirty="0" smtClean="0"/>
              <a:t>11 класс – само- и </a:t>
            </a:r>
            <a:r>
              <a:rPr lang="ru-RU" sz="2000" dirty="0" err="1" smtClean="0"/>
              <a:t>профопределение</a:t>
            </a:r>
            <a:r>
              <a:rPr lang="ru-RU" sz="2000" dirty="0" smtClean="0"/>
              <a:t>, готовность к экзаменам.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Используемые методы:</a:t>
            </a:r>
            <a:endParaRPr lang="ru-RU" b="1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>
              <a:buNone/>
            </a:pPr>
            <a:r>
              <a:rPr lang="ru-RU" b="1" dirty="0" err="1" smtClean="0"/>
              <a:t>Деятельностный</a:t>
            </a:r>
            <a:r>
              <a:rPr lang="ru-RU" b="1" dirty="0" smtClean="0"/>
              <a:t> метод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        для разрешения затруднений (проблем)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447800" y="2286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Формы реализации проекта</a:t>
            </a:r>
            <a:endParaRPr lang="ru-RU" b="1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40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Показатели результативности проекта</a:t>
            </a:r>
            <a:endParaRPr lang="ru-RU" sz="4000" b="1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– наличие в школе благоприятного психологического климата, атмосферы радости, общения и взаимодействия;</a:t>
            </a:r>
          </a:p>
          <a:p>
            <a:pPr>
              <a:buNone/>
            </a:pPr>
            <a:r>
              <a:rPr lang="ru-RU" dirty="0" smtClean="0"/>
              <a:t>– своевременная психологическая «скорая помощь» всем участникам проекта;</a:t>
            </a:r>
          </a:p>
          <a:p>
            <a:pPr>
              <a:buNone/>
            </a:pPr>
            <a:r>
              <a:rPr lang="ru-RU" dirty="0" smtClean="0"/>
              <a:t>– позитивная динамика в развитии школьников (коммуникативные, информационные навыки, навыки решения личностных проблем).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49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Участники проекта</a:t>
            </a:r>
            <a:r>
              <a:rPr lang="ru-RU" sz="4900" dirty="0" smtClean="0"/>
              <a:t/>
            </a:r>
            <a:br>
              <a:rPr lang="ru-RU" sz="4900" dirty="0" smtClean="0"/>
            </a:br>
            <a:endParaRPr lang="ru-RU" sz="49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проекта</a:t>
            </a:r>
            <a:endParaRPr lang="ru-RU" b="1" dirty="0">
              <a:ln>
                <a:solidFill>
                  <a:schemeClr val="bg1"/>
                </a:solidFill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   Обеспечение системного подхода к организации психологического сопровождения школьников на кризисных и других этапах развития в условиях средней общеобразовательной школы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Партнеры проекта</a:t>
            </a:r>
            <a:endParaRPr lang="ru-RU" b="1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620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Цель</a:t>
            </a:r>
            <a:r>
              <a:rPr lang="ru-RU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проекта</a:t>
            </a:r>
            <a:endParaRPr lang="ru-RU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752600"/>
            <a:ext cx="3352800" cy="40386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Сохранение        психического здоровья школьников в условиях учебно-воспитательного процесса в школе</a:t>
            </a:r>
            <a:endParaRPr lang="ru-RU" dirty="0"/>
          </a:p>
        </p:txBody>
      </p:sp>
      <p:pic>
        <p:nvPicPr>
          <p:cNvPr id="11" name="Рисунок 10" descr="Изображение 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213360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Задачи проекта</a:t>
            </a:r>
            <a:endParaRPr lang="ru-RU" b="1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Стрелка вниз 4"/>
          <p:cNvSpPr/>
          <p:nvPr/>
        </p:nvSpPr>
        <p:spPr>
          <a:xfrm>
            <a:off x="4191000" y="13716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1447800" y="13716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7162800" y="13716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2590800" y="38100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6553200" y="38100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Актуальность выбранной темы</a:t>
            </a:r>
            <a:endParaRPr lang="ru-RU" b="1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</a:t>
            </a: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457200" y="1524000"/>
            <a:ext cx="3352800" cy="19842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закономерности психического развития ребенка</a:t>
            </a:r>
            <a:endParaRPr lang="ru-RU" dirty="0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5105400" y="1524000"/>
            <a:ext cx="3581400" cy="1981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развитие ребенка в рамках социально-педагогического пространства школы</a:t>
            </a:r>
          </a:p>
          <a:p>
            <a:pPr algn="ctr"/>
            <a:endParaRPr lang="ru-RU" dirty="0"/>
          </a:p>
        </p:txBody>
      </p:sp>
      <p:sp>
        <p:nvSpPr>
          <p:cNvPr id="9" name="Плюс 8"/>
          <p:cNvSpPr/>
          <p:nvPr/>
        </p:nvSpPr>
        <p:spPr>
          <a:xfrm>
            <a:off x="4038600" y="1981200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 10"/>
          <p:cNvSpPr/>
          <p:nvPr/>
        </p:nvSpPr>
        <p:spPr>
          <a:xfrm>
            <a:off x="4038600" y="3657600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1828800" y="4572000"/>
            <a:ext cx="5029200" cy="19080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данном проекте логика психического развития ребенка переплетается с логикой развития социально-педагогической ситуации, в которую вступает ребенок в каждом возрастном периоде, т.е. предлагаемые формы, методы и темы работы  </a:t>
            </a:r>
            <a:r>
              <a:rPr lang="ru-RU" b="1" u="sng" dirty="0" smtClean="0"/>
              <a:t>актуальны для каждого возраста</a:t>
            </a:r>
            <a:endParaRPr lang="ru-RU" b="1" u="sng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Новизна проекта</a:t>
            </a:r>
            <a:endParaRPr lang="ru-RU" b="1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	Каждый возраст – это ступень, на которой</a:t>
            </a:r>
          </a:p>
          <a:p>
            <a:pPr>
              <a:buNone/>
            </a:pPr>
            <a:r>
              <a:rPr lang="ru-RU" sz="2400" dirty="0" smtClean="0"/>
              <a:t>	– «вызревают» интеллектуальные возможности, доступные ребенку именно сейчас;</a:t>
            </a:r>
          </a:p>
          <a:p>
            <a:pPr>
              <a:buNone/>
            </a:pPr>
            <a:r>
              <a:rPr lang="ru-RU" sz="2400" dirty="0" smtClean="0"/>
              <a:t>	– ребенком усваивается доступный ему социальный опыт;</a:t>
            </a:r>
          </a:p>
          <a:p>
            <a:pPr>
              <a:buNone/>
            </a:pPr>
            <a:r>
              <a:rPr lang="ru-RU" sz="2400" dirty="0" smtClean="0"/>
              <a:t>	– ребенок перерабатывает этот опыт доступными ему средствами в собственные ценности и внутренние установки.               </a:t>
            </a:r>
          </a:p>
          <a:p>
            <a:pPr>
              <a:buNone/>
            </a:pPr>
            <a:r>
              <a:rPr lang="ru-RU" b="1" dirty="0" smtClean="0"/>
              <a:t>	Поэтому на каждой возрастной ступени</a:t>
            </a:r>
          </a:p>
          <a:p>
            <a:pPr>
              <a:buNone/>
            </a:pPr>
            <a:r>
              <a:rPr lang="ru-RU" b="1" dirty="0" smtClean="0"/>
              <a:t>   	используются только актуальные формы,</a:t>
            </a:r>
          </a:p>
          <a:p>
            <a:pPr>
              <a:buNone/>
            </a:pPr>
            <a:r>
              <a:rPr lang="ru-RU" b="1" dirty="0" smtClean="0"/>
              <a:t>   	методы и темы работы.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00800"/>
          </a:xfrm>
          <a:solidFill>
            <a:schemeClr val="bg1">
              <a:lumMod val="95000"/>
            </a:schemeClr>
          </a:solidFill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6200" dirty="0" smtClean="0"/>
              <a:t>                </a:t>
            </a:r>
            <a:r>
              <a:rPr lang="ru-RU" sz="6200" b="1" u="sng" dirty="0" smtClean="0"/>
              <a:t>Система психологической работы в средней школе </a:t>
            </a:r>
          </a:p>
          <a:p>
            <a:pPr>
              <a:buNone/>
            </a:pPr>
            <a:r>
              <a:rPr lang="ru-RU" sz="6200" dirty="0" smtClean="0"/>
              <a:t>                                        ( основные темы для работы)  </a:t>
            </a:r>
          </a:p>
          <a:p>
            <a:pPr>
              <a:buNone/>
            </a:pPr>
            <a:r>
              <a:rPr lang="ru-RU" sz="3700" u="sng" dirty="0" smtClean="0"/>
              <a:t>Будущие первоклассники:</a:t>
            </a:r>
          </a:p>
          <a:p>
            <a:pPr>
              <a:buNone/>
            </a:pPr>
            <a:r>
              <a:rPr lang="ru-RU" sz="3700" dirty="0" smtClean="0"/>
              <a:t>                   Комплекс мер по обеспечению психологической готовности детей 6–7 лет к началу обучения в школе.                                          </a:t>
            </a:r>
          </a:p>
          <a:p>
            <a:pPr>
              <a:buNone/>
            </a:pPr>
            <a:r>
              <a:rPr lang="ru-RU" sz="3700" u="sng" dirty="0" smtClean="0"/>
              <a:t>Первый класс</a:t>
            </a:r>
            <a:r>
              <a:rPr lang="ru-RU" sz="3700" dirty="0" smtClean="0"/>
              <a:t>:</a:t>
            </a:r>
          </a:p>
          <a:p>
            <a:pPr>
              <a:buNone/>
            </a:pPr>
            <a:r>
              <a:rPr lang="ru-RU" sz="3700" dirty="0" smtClean="0"/>
              <a:t>                  Комплекс мер по обеспечению адаптации первоклассников при поступлении в школу.                                                                                                                                    </a:t>
            </a:r>
          </a:p>
          <a:p>
            <a:pPr>
              <a:buNone/>
            </a:pPr>
            <a:r>
              <a:rPr lang="ru-RU" sz="3700" u="sng" dirty="0" smtClean="0"/>
              <a:t>Второй класс</a:t>
            </a:r>
            <a:r>
              <a:rPr lang="ru-RU" sz="3700" dirty="0" smtClean="0"/>
              <a:t>:</a:t>
            </a:r>
          </a:p>
          <a:p>
            <a:pPr>
              <a:buNone/>
            </a:pPr>
            <a:r>
              <a:rPr lang="ru-RU" sz="3700" dirty="0" smtClean="0"/>
              <a:t>                  Комплекс мер по развитию адекватной самооценки ребёнка как важнейшего условия его успешности </a:t>
            </a:r>
          </a:p>
          <a:p>
            <a:pPr>
              <a:buNone/>
            </a:pPr>
            <a:r>
              <a:rPr lang="ru-RU" sz="3700" dirty="0" smtClean="0"/>
              <a:t>                                                                                                                                                                                         в начальной школе.</a:t>
            </a:r>
          </a:p>
          <a:p>
            <a:pPr>
              <a:buNone/>
            </a:pPr>
            <a:r>
              <a:rPr lang="ru-RU" sz="3700" u="sng" dirty="0" smtClean="0"/>
              <a:t>Третий класс</a:t>
            </a:r>
            <a:r>
              <a:rPr lang="ru-RU" sz="3700" dirty="0" smtClean="0"/>
              <a:t>.</a:t>
            </a:r>
          </a:p>
          <a:p>
            <a:pPr>
              <a:buNone/>
            </a:pPr>
            <a:r>
              <a:rPr lang="ru-RU" sz="3700" dirty="0" smtClean="0"/>
              <a:t>                 Комплекс мер по развитию психических процессов школьника как условия становления </a:t>
            </a:r>
          </a:p>
          <a:p>
            <a:pPr>
              <a:buNone/>
            </a:pPr>
            <a:r>
              <a:rPr lang="ru-RU" sz="3700" dirty="0" smtClean="0"/>
              <a:t>                                                                                                                                                    самостоятельной учебной деятельности.</a:t>
            </a:r>
          </a:p>
          <a:p>
            <a:pPr>
              <a:buNone/>
            </a:pPr>
            <a:r>
              <a:rPr lang="ru-RU" sz="3700" u="sng" dirty="0" smtClean="0"/>
              <a:t>Четвертый класс</a:t>
            </a:r>
            <a:r>
              <a:rPr lang="ru-RU" sz="3700" dirty="0" smtClean="0"/>
              <a:t>.</a:t>
            </a:r>
          </a:p>
          <a:p>
            <a:pPr>
              <a:buNone/>
            </a:pPr>
            <a:r>
              <a:rPr lang="ru-RU" sz="3700" dirty="0" smtClean="0"/>
              <a:t>                Комплекс мер по оценке </a:t>
            </a:r>
            <a:r>
              <a:rPr lang="ru-RU" sz="3700" dirty="0" err="1" smtClean="0"/>
              <a:t>сформированности</a:t>
            </a:r>
            <a:r>
              <a:rPr lang="ru-RU" sz="3700" dirty="0" smtClean="0"/>
              <a:t> учебных важных качеств (УВК) ученика  как условия</a:t>
            </a:r>
          </a:p>
          <a:p>
            <a:pPr>
              <a:buNone/>
            </a:pPr>
            <a:r>
              <a:rPr lang="ru-RU" sz="3700" dirty="0" smtClean="0"/>
              <a:t>                                                                                                                                                 его готовности к переходу в среднее звено.                                                                                         </a:t>
            </a:r>
          </a:p>
          <a:p>
            <a:pPr>
              <a:buNone/>
            </a:pPr>
            <a:r>
              <a:rPr lang="ru-RU" sz="3700" u="sng" dirty="0" smtClean="0"/>
              <a:t>Пятый класс</a:t>
            </a:r>
            <a:r>
              <a:rPr lang="ru-RU" sz="3700" dirty="0" smtClean="0"/>
              <a:t>.</a:t>
            </a:r>
          </a:p>
          <a:p>
            <a:pPr>
              <a:buNone/>
            </a:pPr>
            <a:r>
              <a:rPr lang="ru-RU" sz="3700" dirty="0" smtClean="0"/>
              <a:t>               Комплекс мер по обеспечению адаптации пятиклассников на этапе перехода в среднее звено.                                                                                                                          </a:t>
            </a:r>
          </a:p>
          <a:p>
            <a:pPr>
              <a:buNone/>
            </a:pPr>
            <a:r>
              <a:rPr lang="ru-RU" sz="3700" u="sng" dirty="0" smtClean="0"/>
              <a:t>Шестой класс</a:t>
            </a:r>
            <a:r>
              <a:rPr lang="ru-RU" sz="3700" dirty="0" smtClean="0"/>
              <a:t>.</a:t>
            </a:r>
          </a:p>
          <a:p>
            <a:pPr>
              <a:buNone/>
            </a:pPr>
            <a:r>
              <a:rPr lang="ru-RU" sz="3700" dirty="0" smtClean="0"/>
              <a:t>               Комплекс мер по предупреждению и смягчению проявлений кризиса пубертатного возраста  у подростков.  </a:t>
            </a:r>
          </a:p>
          <a:p>
            <a:pPr>
              <a:buNone/>
            </a:pPr>
            <a:r>
              <a:rPr lang="ru-RU" sz="3700" u="sng" dirty="0" smtClean="0"/>
              <a:t>Седьмой класс</a:t>
            </a:r>
            <a:r>
              <a:rPr lang="ru-RU" sz="3700" dirty="0" smtClean="0"/>
              <a:t>.</a:t>
            </a:r>
          </a:p>
          <a:p>
            <a:pPr>
              <a:buNone/>
            </a:pPr>
            <a:r>
              <a:rPr lang="ru-RU" sz="3700" dirty="0" smtClean="0"/>
              <a:t>               Комплекс мер по предупреждению снижения успеваемости у подростков как проявления</a:t>
            </a:r>
          </a:p>
          <a:p>
            <a:pPr>
              <a:buNone/>
            </a:pPr>
            <a:r>
              <a:rPr lang="ru-RU" sz="3700" dirty="0" smtClean="0"/>
              <a:t>                                                                                                                                                                         кризиса пубертатного возраста.  </a:t>
            </a:r>
          </a:p>
          <a:p>
            <a:pPr>
              <a:buNone/>
            </a:pPr>
            <a:r>
              <a:rPr lang="ru-RU" sz="3700" u="sng" dirty="0" smtClean="0"/>
              <a:t>Восьмой класс.</a:t>
            </a:r>
            <a:endParaRPr lang="ru-RU" sz="3700" dirty="0" smtClean="0"/>
          </a:p>
          <a:p>
            <a:pPr>
              <a:buNone/>
            </a:pPr>
            <a:r>
              <a:rPr lang="ru-RU" sz="3700" dirty="0" smtClean="0"/>
              <a:t>              Комплекс мер по развитию у подростков навыков общения, самопознания,  </a:t>
            </a:r>
            <a:r>
              <a:rPr lang="ru-RU" sz="3700" dirty="0" err="1" smtClean="0"/>
              <a:t>саморегуляции</a:t>
            </a:r>
            <a:r>
              <a:rPr lang="ru-RU" sz="3700" dirty="0" smtClean="0"/>
              <a:t>,  </a:t>
            </a:r>
          </a:p>
          <a:p>
            <a:pPr>
              <a:buNone/>
            </a:pPr>
            <a:r>
              <a:rPr lang="ru-RU" sz="3700" dirty="0" smtClean="0"/>
              <a:t>                                                                                                                               самораскрытия и расширению их социального опыта.</a:t>
            </a:r>
          </a:p>
          <a:p>
            <a:pPr>
              <a:buNone/>
            </a:pPr>
            <a:r>
              <a:rPr lang="ru-RU" sz="3700" u="sng" dirty="0" smtClean="0"/>
              <a:t>Девятый класс</a:t>
            </a:r>
            <a:r>
              <a:rPr lang="ru-RU" sz="3700" dirty="0" smtClean="0"/>
              <a:t>.</a:t>
            </a:r>
          </a:p>
          <a:p>
            <a:pPr>
              <a:buNone/>
            </a:pPr>
            <a:r>
              <a:rPr lang="ru-RU" sz="3700" dirty="0" smtClean="0"/>
              <a:t>             Комплекс мер по оказанию помощи в выборе старшеклассниками профиля в обучении в школе</a:t>
            </a:r>
          </a:p>
          <a:p>
            <a:pPr>
              <a:buNone/>
            </a:pPr>
            <a:r>
              <a:rPr lang="ru-RU" sz="3700" dirty="0" smtClean="0"/>
              <a:t>								и за ее стенами. </a:t>
            </a:r>
          </a:p>
          <a:p>
            <a:pPr>
              <a:buNone/>
            </a:pPr>
            <a:r>
              <a:rPr lang="ru-RU" sz="3700" u="sng" dirty="0" smtClean="0"/>
              <a:t>Десятый класс</a:t>
            </a:r>
            <a:r>
              <a:rPr lang="ru-RU" sz="3700" dirty="0" smtClean="0"/>
              <a:t>.</a:t>
            </a:r>
          </a:p>
          <a:p>
            <a:pPr>
              <a:buNone/>
            </a:pPr>
            <a:r>
              <a:rPr lang="ru-RU" sz="3700" dirty="0" smtClean="0"/>
              <a:t>            Комплекс мер по оказанию помощи в профессиональном самоопределении старшеклассников и в выборе ВУЗа.  </a:t>
            </a:r>
          </a:p>
          <a:p>
            <a:pPr>
              <a:buNone/>
            </a:pPr>
            <a:r>
              <a:rPr lang="ru-RU" sz="3700" u="sng" dirty="0" smtClean="0"/>
              <a:t>Одиннадцатый класс</a:t>
            </a:r>
            <a:r>
              <a:rPr lang="ru-RU" sz="3700" dirty="0" smtClean="0"/>
              <a:t>. </a:t>
            </a:r>
          </a:p>
          <a:p>
            <a:pPr>
              <a:buNone/>
            </a:pPr>
            <a:r>
              <a:rPr lang="ru-RU" sz="3700" dirty="0" smtClean="0"/>
              <a:t>            Комплекс мер по обеспечению психологической  подготовки старшеклассников к ЕГЭ и к самостоятельной жизни.</a:t>
            </a:r>
          </a:p>
          <a:p>
            <a:pPr>
              <a:buNone/>
            </a:pPr>
            <a:r>
              <a:rPr lang="ru-RU" sz="3700" dirty="0" smtClean="0"/>
              <a:t> </a:t>
            </a:r>
            <a:endParaRPr lang="ru-RU" sz="3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Принципы реализации проекта</a:t>
            </a:r>
            <a:endParaRPr lang="ru-RU" b="1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524000"/>
            <a:ext cx="3962400" cy="4525963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r>
              <a:rPr lang="ru-RU" dirty="0" smtClean="0"/>
              <a:t>– 	</a:t>
            </a:r>
            <a:r>
              <a:rPr lang="ru-RU" b="1" dirty="0" smtClean="0"/>
              <a:t>Учет возрастных особенностей развития: </a:t>
            </a:r>
            <a:r>
              <a:rPr lang="ru-RU" dirty="0" smtClean="0"/>
              <a:t>соответствие выбора способов работы возрасту детей</a:t>
            </a:r>
          </a:p>
          <a:p>
            <a:pPr>
              <a:buNone/>
            </a:pPr>
            <a:r>
              <a:rPr lang="ru-RU" b="1" dirty="0" smtClean="0"/>
              <a:t>– 	Непрерывность</a:t>
            </a:r>
            <a:r>
              <a:rPr lang="ru-RU" dirty="0" smtClean="0"/>
              <a:t>: преемственность между всеми этапами развития</a:t>
            </a:r>
          </a:p>
          <a:p>
            <a:pPr>
              <a:buNone/>
            </a:pPr>
            <a:r>
              <a:rPr lang="ru-RU" dirty="0" smtClean="0"/>
              <a:t>– 	</a:t>
            </a:r>
            <a:r>
              <a:rPr lang="ru-RU" b="1" dirty="0" smtClean="0"/>
              <a:t>Комплексность: </a:t>
            </a:r>
            <a:r>
              <a:rPr lang="ru-RU" dirty="0" smtClean="0"/>
              <a:t>учет разнообразных сторон в развитии психики школьников (познавательные, эмоциональные, личностные особенности)</a:t>
            </a:r>
          </a:p>
          <a:p>
            <a:pPr>
              <a:buNone/>
            </a:pPr>
            <a:r>
              <a:rPr lang="ru-RU" b="1" dirty="0" smtClean="0"/>
              <a:t>– 	Комфортность</a:t>
            </a:r>
            <a:r>
              <a:rPr lang="ru-RU" dirty="0" smtClean="0"/>
              <a:t>: снятие </a:t>
            </a:r>
            <a:r>
              <a:rPr lang="ru-RU" dirty="0" err="1" smtClean="0"/>
              <a:t>стрессогенных</a:t>
            </a:r>
            <a:r>
              <a:rPr lang="ru-RU" dirty="0" smtClean="0"/>
              <a:t> факторов школы, ориентация на педагогику сотрудничества, взаимодействия и помощи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0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524000"/>
            <a:ext cx="3371850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Прогнозирование результатов реализации проекта</a:t>
            </a:r>
            <a:endParaRPr lang="ru-RU" b="1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52600"/>
            <a:ext cx="4114800" cy="4525963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Функционирование школьника в условиях, оптимальных для успешного раскрытия его личностного потенциала; недопущение его </a:t>
            </a:r>
            <a:r>
              <a:rPr lang="ru-RU" dirty="0" err="1" smtClean="0"/>
              <a:t>дезадаптации</a:t>
            </a:r>
            <a:endParaRPr lang="ru-RU" dirty="0"/>
          </a:p>
        </p:txBody>
      </p:sp>
      <p:pic>
        <p:nvPicPr>
          <p:cNvPr id="6" name="Рисунок 5" descr="фотографии 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752600"/>
            <a:ext cx="2971800" cy="2228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фотографии 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4038600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868</Words>
  <Application>Microsoft Office PowerPoint</Application>
  <PresentationFormat>Экран (4:3)</PresentationFormat>
  <Paragraphs>174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Психолог в школе. Мой педагогический опыт</vt:lpstr>
      <vt:lpstr>Тема проекта</vt:lpstr>
      <vt:lpstr>Цель проекта</vt:lpstr>
      <vt:lpstr>Задачи проекта</vt:lpstr>
      <vt:lpstr>Актуальность выбранной темы</vt:lpstr>
      <vt:lpstr>Новизна проекта</vt:lpstr>
      <vt:lpstr>Слайд 7</vt:lpstr>
      <vt:lpstr>Принципы реализации проекта</vt:lpstr>
      <vt:lpstr>Прогнозирование результатов реализации проекта</vt:lpstr>
      <vt:lpstr>Условия реализации проекта</vt:lpstr>
      <vt:lpstr>Риски реализации проекта</vt:lpstr>
      <vt:lpstr>Сроки реализации проекта</vt:lpstr>
      <vt:lpstr>Основные направления проекта</vt:lpstr>
      <vt:lpstr>Используемые технологии</vt:lpstr>
      <vt:lpstr>Используемые методы:</vt:lpstr>
      <vt:lpstr>Используемые методы:</vt:lpstr>
      <vt:lpstr>Формы реализации проекта</vt:lpstr>
      <vt:lpstr>Показатели результативности проекта</vt:lpstr>
      <vt:lpstr> Участники проекта </vt:lpstr>
      <vt:lpstr>Партнеры проекта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педагогический опыт</dc:title>
  <dc:creator>F</dc:creator>
  <cp:lastModifiedBy>manyakina7</cp:lastModifiedBy>
  <cp:revision>52</cp:revision>
  <dcterms:created xsi:type="dcterms:W3CDTF">2012-10-27T16:01:43Z</dcterms:created>
  <dcterms:modified xsi:type="dcterms:W3CDTF">2012-11-29T06:42:47Z</dcterms:modified>
</cp:coreProperties>
</file>