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D02A-BA10-4DA4-8DD4-A17293E357A4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07C0-206D-45BF-9BF9-1D981D638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41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D02A-BA10-4DA4-8DD4-A17293E357A4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07C0-206D-45BF-9BF9-1D981D638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194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D02A-BA10-4DA4-8DD4-A17293E357A4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07C0-206D-45BF-9BF9-1D981D638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013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D02A-BA10-4DA4-8DD4-A17293E357A4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07C0-206D-45BF-9BF9-1D981D638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516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D02A-BA10-4DA4-8DD4-A17293E357A4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07C0-206D-45BF-9BF9-1D981D638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1435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D02A-BA10-4DA4-8DD4-A17293E357A4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07C0-206D-45BF-9BF9-1D981D638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954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D02A-BA10-4DA4-8DD4-A17293E357A4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07C0-206D-45BF-9BF9-1D981D638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719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D02A-BA10-4DA4-8DD4-A17293E357A4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07C0-206D-45BF-9BF9-1D981D638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009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D02A-BA10-4DA4-8DD4-A17293E357A4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07C0-206D-45BF-9BF9-1D981D638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463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D02A-BA10-4DA4-8DD4-A17293E357A4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07C0-206D-45BF-9BF9-1D981D638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236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D02A-BA10-4DA4-8DD4-A17293E357A4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C07C0-206D-45BF-9BF9-1D981D638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842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6D02A-BA10-4DA4-8DD4-A17293E357A4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C07C0-206D-45BF-9BF9-1D981D638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917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40" y="0"/>
            <a:ext cx="906892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15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188"/>
            <a:ext cx="9144000" cy="6912001"/>
          </a:xfrm>
        </p:spPr>
      </p:pic>
    </p:spTree>
    <p:extLst>
      <p:ext uri="{BB962C8B-B14F-4D97-AF65-F5344CB8AC3E}">
        <p14:creationId xmlns:p14="http://schemas.microsoft.com/office/powerpoint/2010/main" val="362892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652"/>
            <a:ext cx="9144000" cy="6878152"/>
          </a:xfrm>
        </p:spPr>
      </p:pic>
    </p:spTree>
    <p:extLst>
      <p:ext uri="{BB962C8B-B14F-4D97-AF65-F5344CB8AC3E}">
        <p14:creationId xmlns:p14="http://schemas.microsoft.com/office/powerpoint/2010/main" val="127583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8152"/>
          </a:xfrm>
        </p:spPr>
      </p:pic>
    </p:spTree>
    <p:extLst>
      <p:ext uri="{BB962C8B-B14F-4D97-AF65-F5344CB8AC3E}">
        <p14:creationId xmlns:p14="http://schemas.microsoft.com/office/powerpoint/2010/main" val="122299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0"/>
            <a:ext cx="9363885" cy="7022914"/>
          </a:xfrm>
        </p:spPr>
      </p:pic>
    </p:spTree>
    <p:extLst>
      <p:ext uri="{BB962C8B-B14F-4D97-AF65-F5344CB8AC3E}">
        <p14:creationId xmlns:p14="http://schemas.microsoft.com/office/powerpoint/2010/main" val="79952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340" y="9624"/>
            <a:ext cx="9448744" cy="7102412"/>
          </a:xfrm>
        </p:spPr>
      </p:pic>
    </p:spTree>
    <p:extLst>
      <p:ext uri="{BB962C8B-B14F-4D97-AF65-F5344CB8AC3E}">
        <p14:creationId xmlns:p14="http://schemas.microsoft.com/office/powerpoint/2010/main" val="17170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Экран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FreeDom</dc:creator>
  <cp:lastModifiedBy>FreeDom</cp:lastModifiedBy>
  <cp:revision>2</cp:revision>
  <dcterms:created xsi:type="dcterms:W3CDTF">2013-02-25T09:32:15Z</dcterms:created>
  <dcterms:modified xsi:type="dcterms:W3CDTF">2013-02-25T09:48:25Z</dcterms:modified>
</cp:coreProperties>
</file>